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4"/>
    <p:sldMasterId id="214748366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Lst>
  <p:sldSz cy="6858000" cx="12192000"/>
  <p:notesSz cx="6858000" cy="9144000"/>
  <p:embeddedFontLst>
    <p:embeddedFont>
      <p:font typeface="Play"/>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5" roundtripDataSignature="AMtx7mho5RVKg9/3whbwlqtWQkQN2awTy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D037A0C-F9B4-4121-98FF-D39BECAF9C6C}">
  <a:tblStyle styleId="{DD037A0C-F9B4-4121-98FF-D39BECAF9C6C}"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font" Target="fonts/Play-regular.fntdata"/><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customschemas.google.com/relationships/presentationmetadata" Target="metadata"/><Relationship Id="rId12" Type="http://schemas.openxmlformats.org/officeDocument/2006/relationships/slide" Target="slides/slide6.xml"/><Relationship Id="rId34" Type="http://schemas.openxmlformats.org/officeDocument/2006/relationships/font" Target="fonts/Play-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fr-FR"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3960a95df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33960a95dfc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2" name="Google Shape;362;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p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e3792e033b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3e3792e033b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3e3792e033b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88" name="Google Shape;488;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Logo Faire pas très lisible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e3792e033b_3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g3e3792e033b_3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9" name="Google Shape;519;g3e3792e033b_3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p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7" name="Google Shape;537;p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5" name="Google Shape;555;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fr-FR"/>
              <a:t>Logo Faire pas très lisible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e5aa59e61a_0_717:notes"/>
          <p:cNvSpPr txBox="1"/>
          <p:nvPr>
            <p:ph idx="2" type="hdr"/>
          </p:nvPr>
        </p:nvSpPr>
        <p:spPr>
          <a:xfrm>
            <a:off x="0" y="0"/>
            <a:ext cx="2971800" cy="45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8" name="Google Shape;598;g3e5aa59e61a_0_717:notes"/>
          <p:cNvSpPr txBox="1"/>
          <p:nvPr>
            <p:ph idx="10" type="dt"/>
          </p:nvPr>
        </p:nvSpPr>
        <p:spPr>
          <a:xfrm>
            <a:off x="3884613" y="0"/>
            <a:ext cx="2971800" cy="4587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
        <p:nvSpPr>
          <p:cNvPr id="599" name="Google Shape;599;g3e5aa59e61a_0_717:notes"/>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3e5aa59e61a_0_7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1" name="Google Shape;601;g3e5aa59e61a_0_717: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2" name="Google Shape;602;g3e5aa59e61a_0_7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32" name="Google Shape;632;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7" name="Google Shape;63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e5aa59e61a_0_10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g3e5aa59e61a_0_10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5" name="Google Shape;675;g3e5aa59e61a_0_10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fr-FR"/>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33f1d6f05e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0" name="Google Shape;700;g33f1d6f05e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7" name="Google Shape;70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42" name="Google Shape;24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3e185f32fe6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3e185f32fe6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88" name="Google Shape;28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type="blank">
  <p:cSld name="BLANK">
    <p:spTree>
      <p:nvGrpSpPr>
        <p:cNvPr id="15" name="Shape 15"/>
        <p:cNvGrpSpPr/>
        <p:nvPr/>
      </p:nvGrpSpPr>
      <p:grpSpPr>
        <a:xfrm>
          <a:off x="0" y="0"/>
          <a:ext cx="0" cy="0"/>
          <a:chOff x="0" y="0"/>
          <a:chExt cx="0" cy="0"/>
        </a:xfrm>
      </p:grpSpPr>
      <p:sp>
        <p:nvSpPr>
          <p:cNvPr id="16" name="Google Shape;16;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u avec légende" type="objTx">
  <p:cSld name="OBJECT_WITH_CAPTION_TEXT">
    <p:spTree>
      <p:nvGrpSpPr>
        <p:cNvPr id="108" name="Shape 108"/>
        <p:cNvGrpSpPr/>
        <p:nvPr/>
      </p:nvGrpSpPr>
      <p:grpSpPr>
        <a:xfrm>
          <a:off x="0" y="0"/>
          <a:ext cx="0" cy="0"/>
          <a:chOff x="0" y="0"/>
          <a:chExt cx="0" cy="0"/>
        </a:xfrm>
      </p:grpSpPr>
      <p:sp>
        <p:nvSpPr>
          <p:cNvPr id="109" name="Google Shape;109;p2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11" name="Google Shape;111;p2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12" name="Google Shape;11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4" name="Google Shape;11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texte vertical" type="vertTx">
  <p:cSld name="VERTICAL_TEXT">
    <p:spTree>
      <p:nvGrpSpPr>
        <p:cNvPr id="115" name="Shape 115"/>
        <p:cNvGrpSpPr/>
        <p:nvPr/>
      </p:nvGrpSpPr>
      <p:grpSpPr>
        <a:xfrm>
          <a:off x="0" y="0"/>
          <a:ext cx="0" cy="0"/>
          <a:chOff x="0" y="0"/>
          <a:chExt cx="0" cy="0"/>
        </a:xfrm>
      </p:grpSpPr>
      <p:sp>
        <p:nvSpPr>
          <p:cNvPr id="116" name="Google Shape;116;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7" name="Google Shape;117;p2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8" name="Google Shape;118;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vertical et texte" type="vertTitleAndTx">
  <p:cSld name="VERTICAL_TITLE_AND_VERTICAL_TEXT">
    <p:spTree>
      <p:nvGrpSpPr>
        <p:cNvPr id="121" name="Shape 121"/>
        <p:cNvGrpSpPr/>
        <p:nvPr/>
      </p:nvGrpSpPr>
      <p:grpSpPr>
        <a:xfrm>
          <a:off x="0" y="0"/>
          <a:ext cx="0" cy="0"/>
          <a:chOff x="0" y="0"/>
          <a:chExt cx="0" cy="0"/>
        </a:xfrm>
      </p:grpSpPr>
      <p:sp>
        <p:nvSpPr>
          <p:cNvPr id="122" name="Google Shape;122;p2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2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4" name="Google Shape;124;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1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28"/>
          <p:cNvSpPr txBox="1"/>
          <p:nvPr>
            <p:ph type="ctrTitle"/>
          </p:nvPr>
        </p:nvSpPr>
        <p:spPr>
          <a:xfrm>
            <a:off x="415611" y="992767"/>
            <a:ext cx="11360800" cy="2736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p:txBody>
      </p:sp>
      <p:sp>
        <p:nvSpPr>
          <p:cNvPr id="135" name="Google Shape;135;p28"/>
          <p:cNvSpPr txBox="1"/>
          <p:nvPr>
            <p:ph idx="1" type="subTitle"/>
          </p:nvPr>
        </p:nvSpPr>
        <p:spPr>
          <a:xfrm>
            <a:off x="415600" y="3778833"/>
            <a:ext cx="11360800" cy="105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p:txBody>
      </p:sp>
      <p:sp>
        <p:nvSpPr>
          <p:cNvPr id="136" name="Google Shape;136;p2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7" name="Shape 137"/>
        <p:cNvGrpSpPr/>
        <p:nvPr/>
      </p:nvGrpSpPr>
      <p:grpSpPr>
        <a:xfrm>
          <a:off x="0" y="0"/>
          <a:ext cx="0" cy="0"/>
          <a:chOff x="0" y="0"/>
          <a:chExt cx="0" cy="0"/>
        </a:xfrm>
      </p:grpSpPr>
      <p:sp>
        <p:nvSpPr>
          <p:cNvPr id="138" name="Google Shape;138;p29"/>
          <p:cNvSpPr txBox="1"/>
          <p:nvPr>
            <p:ph type="title"/>
          </p:nvPr>
        </p:nvSpPr>
        <p:spPr>
          <a:xfrm>
            <a:off x="415600" y="2867800"/>
            <a:ext cx="11360800" cy="1122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p:txBody>
      </p:sp>
      <p:sp>
        <p:nvSpPr>
          <p:cNvPr id="139" name="Google Shape;139;p29"/>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0" name="Shape 140"/>
        <p:cNvGrpSpPr/>
        <p:nvPr/>
      </p:nvGrpSpPr>
      <p:grpSpPr>
        <a:xfrm>
          <a:off x="0" y="0"/>
          <a:ext cx="0" cy="0"/>
          <a:chOff x="0" y="0"/>
          <a:chExt cx="0" cy="0"/>
        </a:xfrm>
      </p:grpSpPr>
      <p:sp>
        <p:nvSpPr>
          <p:cNvPr id="141" name="Google Shape;141;p30"/>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2" name="Google Shape;142;p30"/>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43" name="Google Shape;143;p30"/>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44" name="Shape 144"/>
        <p:cNvGrpSpPr/>
        <p:nvPr/>
      </p:nvGrpSpPr>
      <p:grpSpPr>
        <a:xfrm>
          <a:off x="0" y="0"/>
          <a:ext cx="0" cy="0"/>
          <a:chOff x="0" y="0"/>
          <a:chExt cx="0" cy="0"/>
        </a:xfrm>
      </p:grpSpPr>
      <p:sp>
        <p:nvSpPr>
          <p:cNvPr id="145" name="Google Shape;145;p31"/>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46" name="Google Shape;146;p31"/>
          <p:cNvSpPr txBox="1"/>
          <p:nvPr>
            <p:ph idx="1" type="body"/>
          </p:nvPr>
        </p:nvSpPr>
        <p:spPr>
          <a:xfrm>
            <a:off x="4156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47" name="Google Shape;147;p31"/>
          <p:cNvSpPr txBox="1"/>
          <p:nvPr>
            <p:ph idx="2" type="body"/>
          </p:nvPr>
        </p:nvSpPr>
        <p:spPr>
          <a:xfrm>
            <a:off x="6443200" y="1536633"/>
            <a:ext cx="5333200" cy="45552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867"/>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48" name="Google Shape;148;p31"/>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9" name="Shape 149"/>
        <p:cNvGrpSpPr/>
        <p:nvPr/>
      </p:nvGrpSpPr>
      <p:grpSpPr>
        <a:xfrm>
          <a:off x="0" y="0"/>
          <a:ext cx="0" cy="0"/>
          <a:chOff x="0" y="0"/>
          <a:chExt cx="0" cy="0"/>
        </a:xfrm>
      </p:grpSpPr>
      <p:sp>
        <p:nvSpPr>
          <p:cNvPr id="150" name="Google Shape;150;p32"/>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1" name="Google Shape;151;p32"/>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152" name="Shape 152"/>
        <p:cNvGrpSpPr/>
        <p:nvPr/>
      </p:nvGrpSpPr>
      <p:grpSpPr>
        <a:xfrm>
          <a:off x="0" y="0"/>
          <a:ext cx="0" cy="0"/>
          <a:chOff x="0" y="0"/>
          <a:chExt cx="0" cy="0"/>
        </a:xfrm>
      </p:grpSpPr>
      <p:sp>
        <p:nvSpPr>
          <p:cNvPr id="153" name="Google Shape;153;p33"/>
          <p:cNvSpPr txBox="1"/>
          <p:nvPr>
            <p:ph type="title"/>
          </p:nvPr>
        </p:nvSpPr>
        <p:spPr>
          <a:xfrm>
            <a:off x="415600" y="740800"/>
            <a:ext cx="3744000" cy="10076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p:txBody>
      </p:sp>
      <p:sp>
        <p:nvSpPr>
          <p:cNvPr id="154" name="Google Shape;154;p33"/>
          <p:cNvSpPr txBox="1"/>
          <p:nvPr>
            <p:ph idx="1" type="body"/>
          </p:nvPr>
        </p:nvSpPr>
        <p:spPr>
          <a:xfrm>
            <a:off x="415600" y="1852800"/>
            <a:ext cx="3744000" cy="42392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600"/>
            </a:lvl1pPr>
            <a:lvl2pPr indent="-304800" lvl="1" marL="914400" algn="l">
              <a:lnSpc>
                <a:spcPct val="115000"/>
              </a:lnSpc>
              <a:spcBef>
                <a:spcPts val="0"/>
              </a:spcBef>
              <a:spcAft>
                <a:spcPts val="0"/>
              </a:spcAft>
              <a:buSzPts val="1200"/>
              <a:buChar char="○"/>
              <a:defRPr sz="1600"/>
            </a:lvl2pPr>
            <a:lvl3pPr indent="-304800" lvl="2" marL="1371600" algn="l">
              <a:lnSpc>
                <a:spcPct val="115000"/>
              </a:lnSpc>
              <a:spcBef>
                <a:spcPts val="0"/>
              </a:spcBef>
              <a:spcAft>
                <a:spcPts val="0"/>
              </a:spcAft>
              <a:buSzPts val="1200"/>
              <a:buChar char="■"/>
              <a:defRPr sz="1600"/>
            </a:lvl3pPr>
            <a:lvl4pPr indent="-304800" lvl="3" marL="1828800" algn="l">
              <a:lnSpc>
                <a:spcPct val="115000"/>
              </a:lnSpc>
              <a:spcBef>
                <a:spcPts val="0"/>
              </a:spcBef>
              <a:spcAft>
                <a:spcPts val="0"/>
              </a:spcAft>
              <a:buSzPts val="1200"/>
              <a:buChar char="●"/>
              <a:defRPr sz="1600"/>
            </a:lvl4pPr>
            <a:lvl5pPr indent="-304800" lvl="4" marL="2286000" algn="l">
              <a:lnSpc>
                <a:spcPct val="115000"/>
              </a:lnSpc>
              <a:spcBef>
                <a:spcPts val="0"/>
              </a:spcBef>
              <a:spcAft>
                <a:spcPts val="0"/>
              </a:spcAft>
              <a:buSzPts val="1200"/>
              <a:buChar char="○"/>
              <a:defRPr sz="1600"/>
            </a:lvl5pPr>
            <a:lvl6pPr indent="-304800" lvl="5" marL="2743200" algn="l">
              <a:lnSpc>
                <a:spcPct val="115000"/>
              </a:lnSpc>
              <a:spcBef>
                <a:spcPts val="0"/>
              </a:spcBef>
              <a:spcAft>
                <a:spcPts val="0"/>
              </a:spcAft>
              <a:buSzPts val="1200"/>
              <a:buChar char="■"/>
              <a:defRPr sz="1600"/>
            </a:lvl6pPr>
            <a:lvl7pPr indent="-304800" lvl="6" marL="3200400" algn="l">
              <a:lnSpc>
                <a:spcPct val="115000"/>
              </a:lnSpc>
              <a:spcBef>
                <a:spcPts val="0"/>
              </a:spcBef>
              <a:spcAft>
                <a:spcPts val="0"/>
              </a:spcAft>
              <a:buSzPts val="1200"/>
              <a:buChar char="●"/>
              <a:defRPr sz="1600"/>
            </a:lvl7pPr>
            <a:lvl8pPr indent="-304800" lvl="7" marL="3657600" algn="l">
              <a:lnSpc>
                <a:spcPct val="115000"/>
              </a:lnSpc>
              <a:spcBef>
                <a:spcPts val="0"/>
              </a:spcBef>
              <a:spcAft>
                <a:spcPts val="0"/>
              </a:spcAft>
              <a:buSzPts val="1200"/>
              <a:buChar char="○"/>
              <a:defRPr sz="1600"/>
            </a:lvl8pPr>
            <a:lvl9pPr indent="-304800" lvl="8" marL="4114800" algn="l">
              <a:lnSpc>
                <a:spcPct val="115000"/>
              </a:lnSpc>
              <a:spcBef>
                <a:spcPts val="0"/>
              </a:spcBef>
              <a:spcAft>
                <a:spcPts val="0"/>
              </a:spcAft>
              <a:buSzPts val="1200"/>
              <a:buChar char="■"/>
              <a:defRPr sz="1600"/>
            </a:lvl9pPr>
          </a:lstStyle>
          <a:p/>
        </p:txBody>
      </p:sp>
      <p:sp>
        <p:nvSpPr>
          <p:cNvPr id="155" name="Google Shape;155;p33"/>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Diapositive couleur">
  <p:cSld name="06. Diapositive couleur">
    <p:bg>
      <p:bgPr>
        <a:solidFill>
          <a:srgbClr val="0070BB"/>
        </a:solidFill>
      </p:bgPr>
    </p:bg>
    <p:spTree>
      <p:nvGrpSpPr>
        <p:cNvPr id="19" name="Shape 19"/>
        <p:cNvGrpSpPr/>
        <p:nvPr/>
      </p:nvGrpSpPr>
      <p:grpSpPr>
        <a:xfrm>
          <a:off x="0" y="0"/>
          <a:ext cx="0" cy="0"/>
          <a:chOff x="0" y="0"/>
          <a:chExt cx="0" cy="0"/>
        </a:xfrm>
      </p:grpSpPr>
      <p:sp>
        <p:nvSpPr>
          <p:cNvPr id="20" name="Google Shape;20;p43"/>
          <p:cNvSpPr txBox="1"/>
          <p:nvPr>
            <p:ph type="ctrTitle"/>
          </p:nvPr>
        </p:nvSpPr>
        <p:spPr>
          <a:xfrm>
            <a:off x="415609" y="1009000"/>
            <a:ext cx="9458000" cy="27368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5200"/>
              <a:buNone/>
              <a:defRPr sz="6933">
                <a:solidFill>
                  <a:srgbClr val="FFFFFF"/>
                </a:solidFill>
              </a:defRPr>
            </a:lvl1pPr>
            <a:lvl2pPr lvl="1" algn="ctr">
              <a:lnSpc>
                <a:spcPct val="100000"/>
              </a:lnSpc>
              <a:spcBef>
                <a:spcPts val="0"/>
              </a:spcBef>
              <a:spcAft>
                <a:spcPts val="0"/>
              </a:spcAft>
              <a:buClr>
                <a:srgbClr val="3C3C3C"/>
              </a:buClr>
              <a:buSzPts val="5200"/>
              <a:buNone/>
              <a:defRPr b="1" sz="6933">
                <a:solidFill>
                  <a:srgbClr val="3C3C3C"/>
                </a:solidFill>
              </a:defRPr>
            </a:lvl2pPr>
            <a:lvl3pPr lvl="2" algn="ctr">
              <a:lnSpc>
                <a:spcPct val="100000"/>
              </a:lnSpc>
              <a:spcBef>
                <a:spcPts val="0"/>
              </a:spcBef>
              <a:spcAft>
                <a:spcPts val="0"/>
              </a:spcAft>
              <a:buClr>
                <a:srgbClr val="3C3C3C"/>
              </a:buClr>
              <a:buSzPts val="5200"/>
              <a:buNone/>
              <a:defRPr b="1" sz="6933">
                <a:solidFill>
                  <a:srgbClr val="3C3C3C"/>
                </a:solidFill>
              </a:defRPr>
            </a:lvl3pPr>
            <a:lvl4pPr lvl="3" algn="ctr">
              <a:lnSpc>
                <a:spcPct val="100000"/>
              </a:lnSpc>
              <a:spcBef>
                <a:spcPts val="0"/>
              </a:spcBef>
              <a:spcAft>
                <a:spcPts val="0"/>
              </a:spcAft>
              <a:buClr>
                <a:srgbClr val="3C3C3C"/>
              </a:buClr>
              <a:buSzPts val="5200"/>
              <a:buNone/>
              <a:defRPr b="1" sz="6933">
                <a:solidFill>
                  <a:srgbClr val="3C3C3C"/>
                </a:solidFill>
              </a:defRPr>
            </a:lvl4pPr>
            <a:lvl5pPr lvl="4" algn="ctr">
              <a:lnSpc>
                <a:spcPct val="100000"/>
              </a:lnSpc>
              <a:spcBef>
                <a:spcPts val="0"/>
              </a:spcBef>
              <a:spcAft>
                <a:spcPts val="0"/>
              </a:spcAft>
              <a:buClr>
                <a:srgbClr val="3C3C3C"/>
              </a:buClr>
              <a:buSzPts val="5200"/>
              <a:buNone/>
              <a:defRPr b="1" sz="6933">
                <a:solidFill>
                  <a:srgbClr val="3C3C3C"/>
                </a:solidFill>
              </a:defRPr>
            </a:lvl5pPr>
            <a:lvl6pPr lvl="5" algn="ctr">
              <a:lnSpc>
                <a:spcPct val="100000"/>
              </a:lnSpc>
              <a:spcBef>
                <a:spcPts val="0"/>
              </a:spcBef>
              <a:spcAft>
                <a:spcPts val="0"/>
              </a:spcAft>
              <a:buClr>
                <a:srgbClr val="3C3C3C"/>
              </a:buClr>
              <a:buSzPts val="5200"/>
              <a:buNone/>
              <a:defRPr b="1" sz="6933">
                <a:solidFill>
                  <a:srgbClr val="3C3C3C"/>
                </a:solidFill>
              </a:defRPr>
            </a:lvl6pPr>
            <a:lvl7pPr lvl="6" algn="ctr">
              <a:lnSpc>
                <a:spcPct val="100000"/>
              </a:lnSpc>
              <a:spcBef>
                <a:spcPts val="0"/>
              </a:spcBef>
              <a:spcAft>
                <a:spcPts val="0"/>
              </a:spcAft>
              <a:buClr>
                <a:srgbClr val="3C3C3C"/>
              </a:buClr>
              <a:buSzPts val="5200"/>
              <a:buNone/>
              <a:defRPr b="1" sz="6933">
                <a:solidFill>
                  <a:srgbClr val="3C3C3C"/>
                </a:solidFill>
              </a:defRPr>
            </a:lvl7pPr>
            <a:lvl8pPr lvl="7" algn="ctr">
              <a:lnSpc>
                <a:spcPct val="100000"/>
              </a:lnSpc>
              <a:spcBef>
                <a:spcPts val="0"/>
              </a:spcBef>
              <a:spcAft>
                <a:spcPts val="0"/>
              </a:spcAft>
              <a:buClr>
                <a:srgbClr val="3C3C3C"/>
              </a:buClr>
              <a:buSzPts val="5200"/>
              <a:buNone/>
              <a:defRPr b="1" sz="6933">
                <a:solidFill>
                  <a:srgbClr val="3C3C3C"/>
                </a:solidFill>
              </a:defRPr>
            </a:lvl8pPr>
            <a:lvl9pPr lvl="8" algn="ctr">
              <a:lnSpc>
                <a:spcPct val="100000"/>
              </a:lnSpc>
              <a:spcBef>
                <a:spcPts val="0"/>
              </a:spcBef>
              <a:spcAft>
                <a:spcPts val="0"/>
              </a:spcAft>
              <a:buClr>
                <a:srgbClr val="3C3C3C"/>
              </a:buClr>
              <a:buSzPts val="5200"/>
              <a:buNone/>
              <a:defRPr b="1" sz="6933">
                <a:solidFill>
                  <a:srgbClr val="3C3C3C"/>
                </a:solidFill>
              </a:defRPr>
            </a:lvl9pPr>
          </a:lstStyle>
          <a:p/>
        </p:txBody>
      </p:sp>
      <p:sp>
        <p:nvSpPr>
          <p:cNvPr id="21" name="Google Shape;21;p43"/>
          <p:cNvSpPr txBox="1"/>
          <p:nvPr>
            <p:ph idx="1" type="subTitle"/>
          </p:nvPr>
        </p:nvSpPr>
        <p:spPr>
          <a:xfrm>
            <a:off x="415600" y="3677233"/>
            <a:ext cx="9458000" cy="1056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Clr>
                <a:srgbClr val="FFFFFF"/>
              </a:buClr>
              <a:buSzPts val="2600"/>
              <a:buNone/>
              <a:defRPr sz="3467">
                <a:solidFill>
                  <a:srgbClr val="FFFFFF"/>
                </a:solidFill>
              </a:defRPr>
            </a:lvl1pPr>
            <a:lvl2pPr lvl="1" algn="l">
              <a:lnSpc>
                <a:spcPct val="100000"/>
              </a:lnSpc>
              <a:spcBef>
                <a:spcPts val="0"/>
              </a:spcBef>
              <a:spcAft>
                <a:spcPts val="0"/>
              </a:spcAft>
              <a:buClr>
                <a:srgbClr val="3C3C3C"/>
              </a:buClr>
              <a:buSzPts val="2800"/>
              <a:buNone/>
              <a:defRPr sz="3733">
                <a:solidFill>
                  <a:srgbClr val="3C3C3C"/>
                </a:solidFill>
              </a:defRPr>
            </a:lvl2pPr>
            <a:lvl3pPr lvl="2" algn="l">
              <a:lnSpc>
                <a:spcPct val="100000"/>
              </a:lnSpc>
              <a:spcBef>
                <a:spcPts val="0"/>
              </a:spcBef>
              <a:spcAft>
                <a:spcPts val="0"/>
              </a:spcAft>
              <a:buClr>
                <a:srgbClr val="3C3C3C"/>
              </a:buClr>
              <a:buSzPts val="2800"/>
              <a:buNone/>
              <a:defRPr sz="3733">
                <a:solidFill>
                  <a:srgbClr val="3C3C3C"/>
                </a:solidFill>
              </a:defRPr>
            </a:lvl3pPr>
            <a:lvl4pPr lvl="3" algn="l">
              <a:lnSpc>
                <a:spcPct val="100000"/>
              </a:lnSpc>
              <a:spcBef>
                <a:spcPts val="0"/>
              </a:spcBef>
              <a:spcAft>
                <a:spcPts val="0"/>
              </a:spcAft>
              <a:buClr>
                <a:srgbClr val="3C3C3C"/>
              </a:buClr>
              <a:buSzPts val="2800"/>
              <a:buNone/>
              <a:defRPr sz="3733">
                <a:solidFill>
                  <a:srgbClr val="3C3C3C"/>
                </a:solidFill>
              </a:defRPr>
            </a:lvl4pPr>
            <a:lvl5pPr lvl="4" algn="l">
              <a:lnSpc>
                <a:spcPct val="100000"/>
              </a:lnSpc>
              <a:spcBef>
                <a:spcPts val="0"/>
              </a:spcBef>
              <a:spcAft>
                <a:spcPts val="0"/>
              </a:spcAft>
              <a:buClr>
                <a:srgbClr val="3C3C3C"/>
              </a:buClr>
              <a:buSzPts val="2800"/>
              <a:buNone/>
              <a:defRPr sz="3733">
                <a:solidFill>
                  <a:srgbClr val="3C3C3C"/>
                </a:solidFill>
              </a:defRPr>
            </a:lvl5pPr>
            <a:lvl6pPr lvl="5" algn="l">
              <a:lnSpc>
                <a:spcPct val="100000"/>
              </a:lnSpc>
              <a:spcBef>
                <a:spcPts val="0"/>
              </a:spcBef>
              <a:spcAft>
                <a:spcPts val="0"/>
              </a:spcAft>
              <a:buClr>
                <a:srgbClr val="3C3C3C"/>
              </a:buClr>
              <a:buSzPts val="2800"/>
              <a:buNone/>
              <a:defRPr sz="3733">
                <a:solidFill>
                  <a:srgbClr val="3C3C3C"/>
                </a:solidFill>
              </a:defRPr>
            </a:lvl6pPr>
            <a:lvl7pPr lvl="6" algn="l">
              <a:lnSpc>
                <a:spcPct val="100000"/>
              </a:lnSpc>
              <a:spcBef>
                <a:spcPts val="0"/>
              </a:spcBef>
              <a:spcAft>
                <a:spcPts val="0"/>
              </a:spcAft>
              <a:buClr>
                <a:srgbClr val="3C3C3C"/>
              </a:buClr>
              <a:buSzPts val="2800"/>
              <a:buNone/>
              <a:defRPr sz="3733">
                <a:solidFill>
                  <a:srgbClr val="3C3C3C"/>
                </a:solidFill>
              </a:defRPr>
            </a:lvl7pPr>
            <a:lvl8pPr lvl="7" algn="l">
              <a:lnSpc>
                <a:spcPct val="100000"/>
              </a:lnSpc>
              <a:spcBef>
                <a:spcPts val="0"/>
              </a:spcBef>
              <a:spcAft>
                <a:spcPts val="0"/>
              </a:spcAft>
              <a:buClr>
                <a:srgbClr val="3C3C3C"/>
              </a:buClr>
              <a:buSzPts val="2800"/>
              <a:buNone/>
              <a:defRPr sz="3733">
                <a:solidFill>
                  <a:srgbClr val="3C3C3C"/>
                </a:solidFill>
              </a:defRPr>
            </a:lvl8pPr>
            <a:lvl9pPr lvl="8" algn="l">
              <a:lnSpc>
                <a:spcPct val="100000"/>
              </a:lnSpc>
              <a:spcBef>
                <a:spcPts val="0"/>
              </a:spcBef>
              <a:spcAft>
                <a:spcPts val="0"/>
              </a:spcAft>
              <a:buClr>
                <a:srgbClr val="3C3C3C"/>
              </a:buClr>
              <a:buSzPts val="2800"/>
              <a:buNone/>
              <a:defRPr sz="3733">
                <a:solidFill>
                  <a:srgbClr val="3C3C3C"/>
                </a:solidFill>
              </a:defRPr>
            </a:lvl9pPr>
          </a:lstStyle>
          <a:p/>
        </p:txBody>
      </p:sp>
      <p:grpSp>
        <p:nvGrpSpPr>
          <p:cNvPr id="22" name="Google Shape;22;p43"/>
          <p:cNvGrpSpPr/>
          <p:nvPr/>
        </p:nvGrpSpPr>
        <p:grpSpPr>
          <a:xfrm>
            <a:off x="565253" y="6141950"/>
            <a:ext cx="816816" cy="246037"/>
            <a:chOff x="2309812" y="1890712"/>
            <a:chExt cx="4527803" cy="1362836"/>
          </a:xfrm>
        </p:grpSpPr>
        <p:sp>
          <p:nvSpPr>
            <p:cNvPr id="23" name="Google Shape;23;p43"/>
            <p:cNvSpPr/>
            <p:nvPr/>
          </p:nvSpPr>
          <p:spPr>
            <a:xfrm>
              <a:off x="2309812" y="1890712"/>
              <a:ext cx="955452" cy="1359884"/>
            </a:xfrm>
            <a:custGeom>
              <a:rect b="b" l="l" r="r" t="t"/>
              <a:pathLst>
                <a:path extrusionOk="0" h="1359884" w="955452">
                  <a:moveTo>
                    <a:pt x="842391" y="1359884"/>
                  </a:moveTo>
                  <a:lnTo>
                    <a:pt x="733044" y="1359884"/>
                  </a:lnTo>
                  <a:cubicBezTo>
                    <a:pt x="732949" y="1359884"/>
                    <a:pt x="732854" y="1359789"/>
                    <a:pt x="732854" y="1359694"/>
                  </a:cubicBezTo>
                  <a:lnTo>
                    <a:pt x="732854" y="868871"/>
                  </a:lnTo>
                  <a:cubicBezTo>
                    <a:pt x="732854" y="725710"/>
                    <a:pt x="616268" y="608171"/>
                    <a:pt x="473107" y="610743"/>
                  </a:cubicBezTo>
                  <a:cubicBezTo>
                    <a:pt x="334518" y="613124"/>
                    <a:pt x="222504" y="726662"/>
                    <a:pt x="222504" y="865823"/>
                  </a:cubicBezTo>
                  <a:lnTo>
                    <a:pt x="222504" y="1246823"/>
                  </a:lnTo>
                  <a:cubicBezTo>
                    <a:pt x="222504" y="1309211"/>
                    <a:pt x="171926" y="1359884"/>
                    <a:pt x="109442" y="1359884"/>
                  </a:cubicBezTo>
                  <a:lnTo>
                    <a:pt x="191" y="1359884"/>
                  </a:lnTo>
                  <a:cubicBezTo>
                    <a:pt x="95" y="1359884"/>
                    <a:pt x="0" y="1359789"/>
                    <a:pt x="0" y="1359694"/>
                  </a:cubicBezTo>
                  <a:lnTo>
                    <a:pt x="0" y="113062"/>
                  </a:lnTo>
                  <a:cubicBezTo>
                    <a:pt x="0" y="50578"/>
                    <a:pt x="50578" y="0"/>
                    <a:pt x="113062" y="0"/>
                  </a:cubicBezTo>
                  <a:lnTo>
                    <a:pt x="222409" y="0"/>
                  </a:lnTo>
                  <a:cubicBezTo>
                    <a:pt x="222504" y="0"/>
                    <a:pt x="222599" y="95"/>
                    <a:pt x="222599" y="191"/>
                  </a:cubicBezTo>
                  <a:lnTo>
                    <a:pt x="222599" y="461963"/>
                  </a:lnTo>
                  <a:cubicBezTo>
                    <a:pt x="222599" y="462058"/>
                    <a:pt x="222694" y="462153"/>
                    <a:pt x="222790" y="462058"/>
                  </a:cubicBezTo>
                  <a:cubicBezTo>
                    <a:pt x="293751" y="417100"/>
                    <a:pt x="377285" y="390335"/>
                    <a:pt x="466916" y="388334"/>
                  </a:cubicBezTo>
                  <a:cubicBezTo>
                    <a:pt x="735616" y="382334"/>
                    <a:pt x="955453" y="601123"/>
                    <a:pt x="955453" y="869918"/>
                  </a:cubicBezTo>
                  <a:lnTo>
                    <a:pt x="955453" y="1247013"/>
                  </a:lnTo>
                  <a:cubicBezTo>
                    <a:pt x="955453" y="1309307"/>
                    <a:pt x="904780" y="1359884"/>
                    <a:pt x="842391" y="13598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FA9226"/>
                </a:solidFill>
                <a:latin typeface="Arial"/>
                <a:ea typeface="Arial"/>
                <a:cs typeface="Arial"/>
                <a:sym typeface="Arial"/>
              </a:endParaRPr>
            </a:p>
          </p:txBody>
        </p:sp>
        <p:sp>
          <p:nvSpPr>
            <p:cNvPr id="24" name="Google Shape;24;p43"/>
            <p:cNvSpPr/>
            <p:nvPr/>
          </p:nvSpPr>
          <p:spPr>
            <a:xfrm>
              <a:off x="5882258" y="2278760"/>
              <a:ext cx="955357" cy="965454"/>
            </a:xfrm>
            <a:custGeom>
              <a:rect b="b" l="l" r="r" t="t"/>
              <a:pathLst>
                <a:path extrusionOk="0" h="965454" w="955357">
                  <a:moveTo>
                    <a:pt x="477679" y="965454"/>
                  </a:moveTo>
                  <a:cubicBezTo>
                    <a:pt x="214313" y="965454"/>
                    <a:pt x="0" y="748951"/>
                    <a:pt x="0" y="482727"/>
                  </a:cubicBezTo>
                  <a:cubicBezTo>
                    <a:pt x="0" y="216503"/>
                    <a:pt x="214313" y="0"/>
                    <a:pt x="477679" y="0"/>
                  </a:cubicBezTo>
                  <a:cubicBezTo>
                    <a:pt x="741045" y="0"/>
                    <a:pt x="955357" y="216503"/>
                    <a:pt x="955357" y="482727"/>
                  </a:cubicBezTo>
                  <a:cubicBezTo>
                    <a:pt x="955357" y="748951"/>
                    <a:pt x="741140" y="965454"/>
                    <a:pt x="477679" y="965454"/>
                  </a:cubicBezTo>
                  <a:close/>
                  <a:moveTo>
                    <a:pt x="477679" y="222599"/>
                  </a:moveTo>
                  <a:cubicBezTo>
                    <a:pt x="336995" y="222599"/>
                    <a:pt x="222504" y="339281"/>
                    <a:pt x="222504" y="482727"/>
                  </a:cubicBezTo>
                  <a:cubicBezTo>
                    <a:pt x="222504" y="626174"/>
                    <a:pt x="336995" y="742855"/>
                    <a:pt x="477679" y="742855"/>
                  </a:cubicBezTo>
                  <a:cubicBezTo>
                    <a:pt x="618363" y="742855"/>
                    <a:pt x="732854" y="626269"/>
                    <a:pt x="732854" y="482822"/>
                  </a:cubicBezTo>
                  <a:cubicBezTo>
                    <a:pt x="732854" y="339376"/>
                    <a:pt x="618363" y="222599"/>
                    <a:pt x="477679" y="222599"/>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FA9226"/>
                </a:solidFill>
                <a:latin typeface="Arial"/>
                <a:ea typeface="Arial"/>
                <a:cs typeface="Arial"/>
                <a:sym typeface="Arial"/>
              </a:endParaRPr>
            </a:p>
          </p:txBody>
        </p:sp>
        <p:sp>
          <p:nvSpPr>
            <p:cNvPr id="25" name="Google Shape;25;p43"/>
            <p:cNvSpPr/>
            <p:nvPr/>
          </p:nvSpPr>
          <p:spPr>
            <a:xfrm>
              <a:off x="3460146" y="2278665"/>
              <a:ext cx="955357" cy="965453"/>
            </a:xfrm>
            <a:custGeom>
              <a:rect b="b" l="l" r="r" t="t"/>
              <a:pathLst>
                <a:path extrusionOk="0" h="965453" w="955357">
                  <a:moveTo>
                    <a:pt x="477679" y="743045"/>
                  </a:moveTo>
                  <a:cubicBezTo>
                    <a:pt x="369189" y="743045"/>
                    <a:pt x="276320" y="673608"/>
                    <a:pt x="239459" y="575977"/>
                  </a:cubicBezTo>
                  <a:lnTo>
                    <a:pt x="237744" y="573215"/>
                  </a:lnTo>
                  <a:lnTo>
                    <a:pt x="865156" y="573215"/>
                  </a:lnTo>
                  <a:cubicBezTo>
                    <a:pt x="914686" y="573215"/>
                    <a:pt x="955262" y="533210"/>
                    <a:pt x="955358" y="483680"/>
                  </a:cubicBezTo>
                  <a:cubicBezTo>
                    <a:pt x="955358" y="483394"/>
                    <a:pt x="955358" y="483108"/>
                    <a:pt x="955358" y="482727"/>
                  </a:cubicBezTo>
                  <a:cubicBezTo>
                    <a:pt x="955358" y="216599"/>
                    <a:pt x="741045" y="0"/>
                    <a:pt x="477679" y="0"/>
                  </a:cubicBezTo>
                  <a:cubicBezTo>
                    <a:pt x="214313" y="0"/>
                    <a:pt x="0" y="216503"/>
                    <a:pt x="0" y="482727"/>
                  </a:cubicBezTo>
                  <a:cubicBezTo>
                    <a:pt x="0" y="748856"/>
                    <a:pt x="214313" y="965454"/>
                    <a:pt x="477679" y="965454"/>
                  </a:cubicBezTo>
                  <a:cubicBezTo>
                    <a:pt x="562928" y="965454"/>
                    <a:pt x="646652" y="942404"/>
                    <a:pt x="719804" y="898874"/>
                  </a:cubicBezTo>
                  <a:cubicBezTo>
                    <a:pt x="790480" y="856774"/>
                    <a:pt x="849630" y="796766"/>
                    <a:pt x="890873" y="725043"/>
                  </a:cubicBezTo>
                  <a:lnTo>
                    <a:pt x="813054" y="680276"/>
                  </a:lnTo>
                  <a:cubicBezTo>
                    <a:pt x="755047" y="646938"/>
                    <a:pt x="682847" y="651510"/>
                    <a:pt x="629317" y="691801"/>
                  </a:cubicBezTo>
                  <a:cubicBezTo>
                    <a:pt x="585883" y="724567"/>
                    <a:pt x="532829" y="743045"/>
                    <a:pt x="477679" y="743045"/>
                  </a:cubicBezTo>
                  <a:close/>
                  <a:moveTo>
                    <a:pt x="477679" y="222695"/>
                  </a:moveTo>
                  <a:cubicBezTo>
                    <a:pt x="584264" y="222695"/>
                    <a:pt x="675704" y="289655"/>
                    <a:pt x="713899" y="384429"/>
                  </a:cubicBezTo>
                  <a:lnTo>
                    <a:pt x="241554" y="384429"/>
                  </a:lnTo>
                  <a:cubicBezTo>
                    <a:pt x="279559" y="289655"/>
                    <a:pt x="371094" y="222695"/>
                    <a:pt x="477679" y="222695"/>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FA9226"/>
                </a:solidFill>
                <a:latin typeface="Arial"/>
                <a:ea typeface="Arial"/>
                <a:cs typeface="Arial"/>
                <a:sym typeface="Arial"/>
              </a:endParaRPr>
            </a:p>
          </p:txBody>
        </p:sp>
        <p:sp>
          <p:nvSpPr>
            <p:cNvPr id="26" name="Google Shape;26;p43"/>
            <p:cNvSpPr/>
            <p:nvPr/>
          </p:nvSpPr>
          <p:spPr>
            <a:xfrm>
              <a:off x="4570475" y="1893664"/>
              <a:ext cx="222599" cy="1359884"/>
            </a:xfrm>
            <a:custGeom>
              <a:rect b="b" l="l" r="r" t="t"/>
              <a:pathLst>
                <a:path extrusionOk="0" h="1359884" w="222599">
                  <a:moveTo>
                    <a:pt x="109538" y="1359884"/>
                  </a:moveTo>
                  <a:lnTo>
                    <a:pt x="191" y="1359884"/>
                  </a:lnTo>
                  <a:cubicBezTo>
                    <a:pt x="95" y="1359884"/>
                    <a:pt x="0" y="1359789"/>
                    <a:pt x="0" y="1359694"/>
                  </a:cubicBezTo>
                  <a:lnTo>
                    <a:pt x="0" y="113062"/>
                  </a:lnTo>
                  <a:cubicBezTo>
                    <a:pt x="0" y="50673"/>
                    <a:pt x="50578" y="0"/>
                    <a:pt x="113062" y="0"/>
                  </a:cubicBezTo>
                  <a:lnTo>
                    <a:pt x="222409" y="0"/>
                  </a:lnTo>
                  <a:cubicBezTo>
                    <a:pt x="222504" y="0"/>
                    <a:pt x="222599" y="95"/>
                    <a:pt x="222599" y="191"/>
                  </a:cubicBezTo>
                  <a:lnTo>
                    <a:pt x="222599" y="1246918"/>
                  </a:lnTo>
                  <a:cubicBezTo>
                    <a:pt x="222504" y="1309307"/>
                    <a:pt x="171926" y="1359884"/>
                    <a:pt x="109538" y="13598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FA9226"/>
                </a:solidFill>
                <a:latin typeface="Arial"/>
                <a:ea typeface="Arial"/>
                <a:cs typeface="Arial"/>
                <a:sym typeface="Arial"/>
              </a:endParaRPr>
            </a:p>
          </p:txBody>
        </p:sp>
        <p:sp>
          <p:nvSpPr>
            <p:cNvPr id="27" name="Google Shape;27;p43"/>
            <p:cNvSpPr/>
            <p:nvPr/>
          </p:nvSpPr>
          <p:spPr>
            <a:xfrm>
              <a:off x="5043010" y="1893664"/>
              <a:ext cx="222599" cy="1359884"/>
            </a:xfrm>
            <a:custGeom>
              <a:rect b="b" l="l" r="r" t="t"/>
              <a:pathLst>
                <a:path extrusionOk="0" h="1359884" w="222599">
                  <a:moveTo>
                    <a:pt x="109538" y="1359884"/>
                  </a:moveTo>
                  <a:lnTo>
                    <a:pt x="190" y="1359884"/>
                  </a:lnTo>
                  <a:cubicBezTo>
                    <a:pt x="95" y="1359884"/>
                    <a:pt x="0" y="1359789"/>
                    <a:pt x="0" y="1359694"/>
                  </a:cubicBezTo>
                  <a:lnTo>
                    <a:pt x="0" y="113062"/>
                  </a:lnTo>
                  <a:cubicBezTo>
                    <a:pt x="0" y="50673"/>
                    <a:pt x="50578" y="0"/>
                    <a:pt x="113062" y="0"/>
                  </a:cubicBezTo>
                  <a:lnTo>
                    <a:pt x="222409" y="0"/>
                  </a:lnTo>
                  <a:cubicBezTo>
                    <a:pt x="222504" y="0"/>
                    <a:pt x="222599" y="95"/>
                    <a:pt x="222599" y="191"/>
                  </a:cubicBezTo>
                  <a:lnTo>
                    <a:pt x="222599" y="1246918"/>
                  </a:lnTo>
                  <a:cubicBezTo>
                    <a:pt x="222599" y="1309307"/>
                    <a:pt x="171926" y="1359884"/>
                    <a:pt x="109538" y="1359884"/>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FA9226"/>
                </a:solidFill>
                <a:latin typeface="Arial"/>
                <a:ea typeface="Arial"/>
                <a:cs typeface="Arial"/>
                <a:sym typeface="Arial"/>
              </a:endParaRPr>
            </a:p>
          </p:txBody>
        </p:sp>
        <p:sp>
          <p:nvSpPr>
            <p:cNvPr id="28" name="Google Shape;28;p43"/>
            <p:cNvSpPr/>
            <p:nvPr/>
          </p:nvSpPr>
          <p:spPr>
            <a:xfrm>
              <a:off x="5481446" y="2253519"/>
              <a:ext cx="222599" cy="1000029"/>
            </a:xfrm>
            <a:custGeom>
              <a:rect b="b" l="l" r="r" t="t"/>
              <a:pathLst>
                <a:path extrusionOk="0" h="1000029" w="222599">
                  <a:moveTo>
                    <a:pt x="109538" y="1000030"/>
                  </a:moveTo>
                  <a:lnTo>
                    <a:pt x="190" y="1000030"/>
                  </a:lnTo>
                  <a:cubicBezTo>
                    <a:pt x="95" y="1000030"/>
                    <a:pt x="0" y="999935"/>
                    <a:pt x="0" y="999839"/>
                  </a:cubicBezTo>
                  <a:lnTo>
                    <a:pt x="0" y="113062"/>
                  </a:lnTo>
                  <a:cubicBezTo>
                    <a:pt x="0" y="50673"/>
                    <a:pt x="50578" y="0"/>
                    <a:pt x="113062" y="0"/>
                  </a:cubicBezTo>
                  <a:lnTo>
                    <a:pt x="222409" y="0"/>
                  </a:lnTo>
                  <a:cubicBezTo>
                    <a:pt x="222504" y="0"/>
                    <a:pt x="222599" y="95"/>
                    <a:pt x="222599" y="191"/>
                  </a:cubicBezTo>
                  <a:lnTo>
                    <a:pt x="222599" y="886968"/>
                  </a:lnTo>
                  <a:cubicBezTo>
                    <a:pt x="222599" y="949452"/>
                    <a:pt x="171926" y="1000030"/>
                    <a:pt x="109538" y="1000030"/>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FA9226"/>
                </a:solidFill>
                <a:latin typeface="Arial"/>
                <a:ea typeface="Arial"/>
                <a:cs typeface="Arial"/>
                <a:sym typeface="Arial"/>
              </a:endParaRPr>
            </a:p>
          </p:txBody>
        </p:sp>
        <p:sp>
          <p:nvSpPr>
            <p:cNvPr id="29" name="Google Shape;29;p43"/>
            <p:cNvSpPr/>
            <p:nvPr/>
          </p:nvSpPr>
          <p:spPr>
            <a:xfrm>
              <a:off x="5481446" y="1892426"/>
              <a:ext cx="222599" cy="221551"/>
            </a:xfrm>
            <a:custGeom>
              <a:rect b="b" l="l" r="r" t="t"/>
              <a:pathLst>
                <a:path extrusionOk="0" h="221551" w="222599">
                  <a:moveTo>
                    <a:pt x="109538" y="221552"/>
                  </a:moveTo>
                  <a:lnTo>
                    <a:pt x="190" y="221552"/>
                  </a:lnTo>
                  <a:cubicBezTo>
                    <a:pt x="95" y="221552"/>
                    <a:pt x="0" y="221456"/>
                    <a:pt x="0" y="221361"/>
                  </a:cubicBezTo>
                  <a:lnTo>
                    <a:pt x="0" y="113062"/>
                  </a:lnTo>
                  <a:cubicBezTo>
                    <a:pt x="0" y="50673"/>
                    <a:pt x="50578" y="0"/>
                    <a:pt x="113062" y="0"/>
                  </a:cubicBezTo>
                  <a:lnTo>
                    <a:pt x="222409" y="0"/>
                  </a:lnTo>
                  <a:cubicBezTo>
                    <a:pt x="222504" y="0"/>
                    <a:pt x="222599" y="95"/>
                    <a:pt x="222599" y="190"/>
                  </a:cubicBezTo>
                  <a:lnTo>
                    <a:pt x="222599" y="108585"/>
                  </a:lnTo>
                  <a:cubicBezTo>
                    <a:pt x="222599" y="170974"/>
                    <a:pt x="171926" y="221552"/>
                    <a:pt x="109538" y="221552"/>
                  </a:cubicBezTo>
                  <a:close/>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FA9226"/>
                </a:solidFill>
                <a:latin typeface="Arial"/>
                <a:ea typeface="Arial"/>
                <a:cs typeface="Arial"/>
                <a:sym typeface="Arial"/>
              </a:endParaRPr>
            </a:p>
          </p:txBody>
        </p:sp>
      </p:grpSp>
      <p:sp>
        <p:nvSpPr>
          <p:cNvPr id="30" name="Google Shape;30;p43"/>
          <p:cNvSpPr/>
          <p:nvPr/>
        </p:nvSpPr>
        <p:spPr>
          <a:xfrm>
            <a:off x="11061344" y="4563799"/>
            <a:ext cx="1152704" cy="1152704"/>
          </a:xfrm>
          <a:custGeom>
            <a:rect b="b" l="l" r="r" t="t"/>
            <a:pathLst>
              <a:path extrusionOk="0" h="456818" w="456818">
                <a:moveTo>
                  <a:pt x="456819" y="228410"/>
                </a:moveTo>
                <a:cubicBezTo>
                  <a:pt x="456819" y="354521"/>
                  <a:pt x="354616" y="456819"/>
                  <a:pt x="228409" y="456819"/>
                </a:cubicBezTo>
                <a:lnTo>
                  <a:pt x="228409" y="456819"/>
                </a:lnTo>
                <a:cubicBezTo>
                  <a:pt x="102298" y="456819"/>
                  <a:pt x="0" y="354616"/>
                  <a:pt x="0" y="228410"/>
                </a:cubicBezTo>
                <a:lnTo>
                  <a:pt x="0" y="228410"/>
                </a:lnTo>
                <a:cubicBezTo>
                  <a:pt x="0" y="102203"/>
                  <a:pt x="102298" y="0"/>
                  <a:pt x="228409" y="0"/>
                </a:cubicBezTo>
                <a:lnTo>
                  <a:pt x="228409" y="0"/>
                </a:lnTo>
                <a:cubicBezTo>
                  <a:pt x="354520" y="0"/>
                  <a:pt x="456819" y="102203"/>
                  <a:pt x="456819" y="228410"/>
                </a:cubicBezTo>
                <a:lnTo>
                  <a:pt x="456819" y="22841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nvGrpSpPr>
          <p:cNvPr id="31" name="Google Shape;31;p43"/>
          <p:cNvGrpSpPr/>
          <p:nvPr/>
        </p:nvGrpSpPr>
        <p:grpSpPr>
          <a:xfrm flipH="1">
            <a:off x="9909604" y="5714822"/>
            <a:ext cx="1151931" cy="1151961"/>
            <a:chOff x="3543300" y="1543050"/>
            <a:chExt cx="2057018" cy="2044901"/>
          </a:xfrm>
        </p:grpSpPr>
        <p:sp>
          <p:nvSpPr>
            <p:cNvPr id="32" name="Google Shape;32;p43"/>
            <p:cNvSpPr/>
            <p:nvPr/>
          </p:nvSpPr>
          <p:spPr>
            <a:xfrm>
              <a:off x="3543300" y="1543050"/>
              <a:ext cx="1028509" cy="1028509"/>
            </a:xfrm>
            <a:custGeom>
              <a:rect b="b" l="l" r="r" t="t"/>
              <a:pathLst>
                <a:path extrusionOk="0" h="1028509" w="1028509">
                  <a:moveTo>
                    <a:pt x="1028510" y="0"/>
                  </a:moveTo>
                  <a:cubicBezTo>
                    <a:pt x="460439" y="0"/>
                    <a:pt x="0" y="460439"/>
                    <a:pt x="0" y="1028510"/>
                  </a:cubicBezTo>
                  <a:lnTo>
                    <a:pt x="1028510" y="1028510"/>
                  </a:lnTo>
                  <a:lnTo>
                    <a:pt x="1028510" y="0"/>
                  </a:lnTo>
                  <a:close/>
                </a:path>
              </a:pathLst>
            </a:custGeom>
            <a:solidFill>
              <a:srgbClr val="EDE9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33" name="Google Shape;33;p43"/>
            <p:cNvSpPr/>
            <p:nvPr/>
          </p:nvSpPr>
          <p:spPr>
            <a:xfrm>
              <a:off x="4571809" y="1543050"/>
              <a:ext cx="1028509" cy="1028509"/>
            </a:xfrm>
            <a:custGeom>
              <a:rect b="b" l="l" r="r" t="t"/>
              <a:pathLst>
                <a:path extrusionOk="0" h="1028509" w="1028509">
                  <a:moveTo>
                    <a:pt x="1028510" y="0"/>
                  </a:moveTo>
                  <a:cubicBezTo>
                    <a:pt x="460439" y="0"/>
                    <a:pt x="0" y="460439"/>
                    <a:pt x="0" y="1028510"/>
                  </a:cubicBezTo>
                  <a:lnTo>
                    <a:pt x="1028510" y="1028510"/>
                  </a:lnTo>
                  <a:lnTo>
                    <a:pt x="1028510" y="0"/>
                  </a:lnTo>
                  <a:close/>
                </a:path>
              </a:pathLst>
            </a:custGeom>
            <a:solidFill>
              <a:srgbClr val="EDE9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34" name="Google Shape;34;p43"/>
            <p:cNvSpPr/>
            <p:nvPr/>
          </p:nvSpPr>
          <p:spPr>
            <a:xfrm>
              <a:off x="4571809" y="2559442"/>
              <a:ext cx="1028509" cy="1028509"/>
            </a:xfrm>
            <a:custGeom>
              <a:rect b="b" l="l" r="r" t="t"/>
              <a:pathLst>
                <a:path extrusionOk="0" h="1028509" w="1028509">
                  <a:moveTo>
                    <a:pt x="0" y="1028510"/>
                  </a:moveTo>
                  <a:cubicBezTo>
                    <a:pt x="568071" y="1028510"/>
                    <a:pt x="1028510" y="568071"/>
                    <a:pt x="1028510" y="0"/>
                  </a:cubicBezTo>
                  <a:lnTo>
                    <a:pt x="0" y="0"/>
                  </a:lnTo>
                  <a:lnTo>
                    <a:pt x="0" y="1028510"/>
                  </a:lnTo>
                  <a:close/>
                </a:path>
              </a:pathLst>
            </a:custGeom>
            <a:solidFill>
              <a:srgbClr val="EDE9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35" name="Google Shape;35;p43"/>
            <p:cNvSpPr/>
            <p:nvPr/>
          </p:nvSpPr>
          <p:spPr>
            <a:xfrm>
              <a:off x="3543300" y="2559442"/>
              <a:ext cx="1028509" cy="1028509"/>
            </a:xfrm>
            <a:custGeom>
              <a:rect b="b" l="l" r="r" t="t"/>
              <a:pathLst>
                <a:path extrusionOk="0" h="1028509" w="1028509">
                  <a:moveTo>
                    <a:pt x="0" y="1028510"/>
                  </a:moveTo>
                  <a:cubicBezTo>
                    <a:pt x="568071" y="1028510"/>
                    <a:pt x="1028510" y="568071"/>
                    <a:pt x="1028510" y="0"/>
                  </a:cubicBezTo>
                  <a:lnTo>
                    <a:pt x="0" y="0"/>
                  </a:lnTo>
                  <a:lnTo>
                    <a:pt x="0" y="1028510"/>
                  </a:lnTo>
                  <a:close/>
                </a:path>
              </a:pathLst>
            </a:custGeom>
            <a:solidFill>
              <a:srgbClr val="EDE9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sp>
        <p:nvSpPr>
          <p:cNvPr id="36" name="Google Shape;36;p43"/>
          <p:cNvSpPr/>
          <p:nvPr/>
        </p:nvSpPr>
        <p:spPr>
          <a:xfrm>
            <a:off x="9909605" y="4563799"/>
            <a:ext cx="1151223" cy="1151223"/>
          </a:xfrm>
          <a:custGeom>
            <a:rect b="b" l="l" r="r" t="t"/>
            <a:pathLst>
              <a:path extrusionOk="0" h="601684" w="601684">
                <a:moveTo>
                  <a:pt x="501413" y="401114"/>
                </a:moveTo>
                <a:lnTo>
                  <a:pt x="501413" y="401114"/>
                </a:lnTo>
                <a:lnTo>
                  <a:pt x="501413" y="401114"/>
                </a:lnTo>
                <a:cubicBezTo>
                  <a:pt x="335251" y="401114"/>
                  <a:pt x="200571" y="266434"/>
                  <a:pt x="200571" y="100271"/>
                </a:cubicBezTo>
                <a:lnTo>
                  <a:pt x="200571" y="100271"/>
                </a:lnTo>
                <a:lnTo>
                  <a:pt x="200571" y="100271"/>
                </a:lnTo>
                <a:lnTo>
                  <a:pt x="200571" y="0"/>
                </a:lnTo>
                <a:lnTo>
                  <a:pt x="0" y="0"/>
                </a:lnTo>
                <a:lnTo>
                  <a:pt x="0" y="601685"/>
                </a:lnTo>
                <a:lnTo>
                  <a:pt x="601685" y="601685"/>
                </a:lnTo>
                <a:lnTo>
                  <a:pt x="601685" y="401114"/>
                </a:lnTo>
                <a:lnTo>
                  <a:pt x="501413" y="401114"/>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37" name="Google Shape;37;p43"/>
          <p:cNvSpPr/>
          <p:nvPr/>
        </p:nvSpPr>
        <p:spPr>
          <a:xfrm>
            <a:off x="11056820" y="5714923"/>
            <a:ext cx="1151931" cy="1151931"/>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nvGrpSpPr>
          <p:cNvPr id="38" name="Google Shape;38;p43"/>
          <p:cNvGrpSpPr/>
          <p:nvPr/>
        </p:nvGrpSpPr>
        <p:grpSpPr>
          <a:xfrm>
            <a:off x="11059147" y="3411832"/>
            <a:ext cx="1151976" cy="1151976"/>
            <a:chOff x="3559738" y="1559488"/>
            <a:chExt cx="2040580" cy="2040580"/>
          </a:xfrm>
        </p:grpSpPr>
        <p:sp>
          <p:nvSpPr>
            <p:cNvPr id="39" name="Google Shape;39;p43"/>
            <p:cNvSpPr/>
            <p:nvPr/>
          </p:nvSpPr>
          <p:spPr>
            <a:xfrm>
              <a:off x="3559738" y="1559488"/>
              <a:ext cx="1028509" cy="1028509"/>
            </a:xfrm>
            <a:custGeom>
              <a:rect b="b" l="l" r="r" t="t"/>
              <a:pathLst>
                <a:path extrusionOk="0" h="1028509" w="1028509">
                  <a:moveTo>
                    <a:pt x="1028510" y="1028510"/>
                  </a:moveTo>
                  <a:cubicBezTo>
                    <a:pt x="1028510" y="460439"/>
                    <a:pt x="568071" y="0"/>
                    <a:pt x="0" y="0"/>
                  </a:cubicBezTo>
                  <a:lnTo>
                    <a:pt x="0" y="1028510"/>
                  </a:lnTo>
                  <a:lnTo>
                    <a:pt x="1028510" y="1028510"/>
                  </a:lnTo>
                  <a:close/>
                </a:path>
              </a:pathLst>
            </a:custGeom>
            <a:solidFill>
              <a:srgbClr val="EDE9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40" name="Google Shape;40;p43"/>
            <p:cNvSpPr/>
            <p:nvPr/>
          </p:nvSpPr>
          <p:spPr>
            <a:xfrm>
              <a:off x="4571809" y="1559488"/>
              <a:ext cx="1028509" cy="1028509"/>
            </a:xfrm>
            <a:custGeom>
              <a:rect b="b" l="l" r="r" t="t"/>
              <a:pathLst>
                <a:path extrusionOk="0" h="1028509" w="1028509">
                  <a:moveTo>
                    <a:pt x="1028510" y="0"/>
                  </a:moveTo>
                  <a:cubicBezTo>
                    <a:pt x="460439" y="0"/>
                    <a:pt x="0" y="460439"/>
                    <a:pt x="0" y="1028510"/>
                  </a:cubicBezTo>
                  <a:lnTo>
                    <a:pt x="1028510" y="1028510"/>
                  </a:lnTo>
                  <a:lnTo>
                    <a:pt x="1028510" y="0"/>
                  </a:lnTo>
                  <a:close/>
                </a:path>
              </a:pathLst>
            </a:custGeom>
            <a:solidFill>
              <a:srgbClr val="EDE9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41" name="Google Shape;41;p43"/>
            <p:cNvSpPr/>
            <p:nvPr/>
          </p:nvSpPr>
          <p:spPr>
            <a:xfrm>
              <a:off x="4571809" y="2571559"/>
              <a:ext cx="1028509" cy="1028509"/>
            </a:xfrm>
            <a:custGeom>
              <a:rect b="b" l="l" r="r" t="t"/>
              <a:pathLst>
                <a:path extrusionOk="0" h="1028509" w="1028509">
                  <a:moveTo>
                    <a:pt x="0" y="1028510"/>
                  </a:moveTo>
                  <a:cubicBezTo>
                    <a:pt x="568071" y="1028510"/>
                    <a:pt x="1028510" y="568071"/>
                    <a:pt x="1028510" y="0"/>
                  </a:cubicBezTo>
                  <a:lnTo>
                    <a:pt x="0" y="0"/>
                  </a:lnTo>
                  <a:lnTo>
                    <a:pt x="0" y="1028510"/>
                  </a:lnTo>
                  <a:close/>
                </a:path>
              </a:pathLst>
            </a:custGeom>
            <a:solidFill>
              <a:srgbClr val="EDE9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42" name="Google Shape;42;p43"/>
            <p:cNvSpPr/>
            <p:nvPr/>
          </p:nvSpPr>
          <p:spPr>
            <a:xfrm>
              <a:off x="3559738" y="2571559"/>
              <a:ext cx="1028509" cy="1028509"/>
            </a:xfrm>
            <a:custGeom>
              <a:rect b="b" l="l" r="r" t="t"/>
              <a:pathLst>
                <a:path extrusionOk="0" h="1028509" w="1028509">
                  <a:moveTo>
                    <a:pt x="0" y="0"/>
                  </a:moveTo>
                  <a:cubicBezTo>
                    <a:pt x="0" y="568071"/>
                    <a:pt x="460439" y="1028510"/>
                    <a:pt x="1028510" y="1028510"/>
                  </a:cubicBezTo>
                  <a:lnTo>
                    <a:pt x="1028510" y="0"/>
                  </a:lnTo>
                  <a:lnTo>
                    <a:pt x="0" y="0"/>
                  </a:lnTo>
                  <a:close/>
                </a:path>
              </a:pathLst>
            </a:custGeom>
            <a:solidFill>
              <a:srgbClr val="EDE9E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grpSp>
      <p:sp>
        <p:nvSpPr>
          <p:cNvPr id="43" name="Google Shape;43;p43"/>
          <p:cNvSpPr/>
          <p:nvPr/>
        </p:nvSpPr>
        <p:spPr>
          <a:xfrm rot="2700000">
            <a:off x="7773165" y="5881903"/>
            <a:ext cx="815960" cy="815960"/>
          </a:xfrm>
          <a:custGeom>
            <a:rect b="b" l="l" r="r" t="t"/>
            <a:pathLst>
              <a:path extrusionOk="0" h="1454548" w="1454548">
                <a:moveTo>
                  <a:pt x="0" y="0"/>
                </a:moveTo>
                <a:lnTo>
                  <a:pt x="1454549" y="0"/>
                </a:lnTo>
                <a:lnTo>
                  <a:pt x="1454549" y="1454549"/>
                </a:lnTo>
                <a:lnTo>
                  <a:pt x="0" y="1454549"/>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
        <p:nvSpPr>
          <p:cNvPr id="44" name="Google Shape;44;p43"/>
          <p:cNvSpPr/>
          <p:nvPr/>
        </p:nvSpPr>
        <p:spPr>
          <a:xfrm>
            <a:off x="8759173" y="5714822"/>
            <a:ext cx="1151983" cy="1151823"/>
          </a:xfrm>
          <a:custGeom>
            <a:rect b="b" l="l" r="r" t="t"/>
            <a:pathLst>
              <a:path extrusionOk="0" h="685609" w="685704">
                <a:moveTo>
                  <a:pt x="0" y="342805"/>
                </a:moveTo>
                <a:lnTo>
                  <a:pt x="0" y="342805"/>
                </a:lnTo>
                <a:cubicBezTo>
                  <a:pt x="0" y="532162"/>
                  <a:pt x="153448" y="685609"/>
                  <a:pt x="342805" y="685609"/>
                </a:cubicBezTo>
                <a:lnTo>
                  <a:pt x="685705" y="685609"/>
                </a:lnTo>
                <a:lnTo>
                  <a:pt x="685705" y="342805"/>
                </a:lnTo>
                <a:cubicBezTo>
                  <a:pt x="685705" y="153448"/>
                  <a:pt x="532257" y="0"/>
                  <a:pt x="342900" y="0"/>
                </a:cubicBezTo>
                <a:lnTo>
                  <a:pt x="342900" y="0"/>
                </a:lnTo>
                <a:cubicBezTo>
                  <a:pt x="153543" y="0"/>
                  <a:pt x="0" y="153448"/>
                  <a:pt x="0" y="342805"/>
                </a:cubicBezTo>
                <a:close/>
                <a:moveTo>
                  <a:pt x="342900" y="228600"/>
                </a:moveTo>
                <a:cubicBezTo>
                  <a:pt x="406051" y="228600"/>
                  <a:pt x="457200" y="279749"/>
                  <a:pt x="457200" y="342900"/>
                </a:cubicBezTo>
                <a:lnTo>
                  <a:pt x="457200" y="342900"/>
                </a:lnTo>
                <a:cubicBezTo>
                  <a:pt x="457200" y="406051"/>
                  <a:pt x="406051" y="457200"/>
                  <a:pt x="342900" y="457200"/>
                </a:cubicBezTo>
                <a:lnTo>
                  <a:pt x="342900" y="457200"/>
                </a:lnTo>
                <a:cubicBezTo>
                  <a:pt x="279749" y="457200"/>
                  <a:pt x="228600" y="406051"/>
                  <a:pt x="228600" y="342900"/>
                </a:cubicBezTo>
                <a:lnTo>
                  <a:pt x="228600" y="342900"/>
                </a:lnTo>
                <a:cubicBezTo>
                  <a:pt x="228600" y="279749"/>
                  <a:pt x="279749" y="228600"/>
                  <a:pt x="342900" y="228600"/>
                </a:cubicBezTo>
                <a:lnTo>
                  <a:pt x="342900" y="22860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867"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267">
          <p15:clr>
            <a:srgbClr val="FA7B17"/>
          </p15:clr>
        </p15:guide>
        <p15:guide id="2" orient="horz" pos="283">
          <p15:clr>
            <a:srgbClr val="FA7B17"/>
          </p15:clr>
        </p15:guide>
        <p15:guide id="3" orient="horz" pos="3018">
          <p15:clr>
            <a:srgbClr val="FA7B17"/>
          </p15:clr>
        </p15:guide>
        <p15:guide id="4" pos="5497">
          <p15:clr>
            <a:srgbClr val="FA7B17"/>
          </p15:clr>
        </p15:guide>
        <p15:guide id="5" pos="4665">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 point">
    <p:spTree>
      <p:nvGrpSpPr>
        <p:cNvPr id="156" name="Shape 156"/>
        <p:cNvGrpSpPr/>
        <p:nvPr/>
      </p:nvGrpSpPr>
      <p:grpSpPr>
        <a:xfrm>
          <a:off x="0" y="0"/>
          <a:ext cx="0" cy="0"/>
          <a:chOff x="0" y="0"/>
          <a:chExt cx="0" cy="0"/>
        </a:xfrm>
      </p:grpSpPr>
      <p:sp>
        <p:nvSpPr>
          <p:cNvPr id="157" name="Google Shape;157;p34"/>
          <p:cNvSpPr txBox="1"/>
          <p:nvPr>
            <p:ph type="title"/>
          </p:nvPr>
        </p:nvSpPr>
        <p:spPr>
          <a:xfrm>
            <a:off x="653667" y="600200"/>
            <a:ext cx="8490400" cy="54544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p:txBody>
      </p:sp>
      <p:sp>
        <p:nvSpPr>
          <p:cNvPr id="158" name="Google Shape;158;p34"/>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59" name="Shape 159"/>
        <p:cNvGrpSpPr/>
        <p:nvPr/>
      </p:nvGrpSpPr>
      <p:grpSpPr>
        <a:xfrm>
          <a:off x="0" y="0"/>
          <a:ext cx="0" cy="0"/>
          <a:chOff x="0" y="0"/>
          <a:chExt cx="0" cy="0"/>
        </a:xfrm>
      </p:grpSpPr>
      <p:sp>
        <p:nvSpPr>
          <p:cNvPr id="160" name="Google Shape;160;p35"/>
          <p:cNvSpPr/>
          <p:nvPr/>
        </p:nvSpPr>
        <p:spPr>
          <a:xfrm>
            <a:off x="6096000" y="-167"/>
            <a:ext cx="6096000" cy="68580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161" name="Google Shape;161;p35"/>
          <p:cNvSpPr txBox="1"/>
          <p:nvPr>
            <p:ph type="title"/>
          </p:nvPr>
        </p:nvSpPr>
        <p:spPr>
          <a:xfrm>
            <a:off x="354000" y="1644233"/>
            <a:ext cx="5393600" cy="19764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p:txBody>
      </p:sp>
      <p:sp>
        <p:nvSpPr>
          <p:cNvPr id="162" name="Google Shape;162;p35"/>
          <p:cNvSpPr txBox="1"/>
          <p:nvPr>
            <p:ph idx="1" type="subTitle"/>
          </p:nvPr>
        </p:nvSpPr>
        <p:spPr>
          <a:xfrm>
            <a:off x="354000" y="3737433"/>
            <a:ext cx="5393600" cy="16468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163" name="Google Shape;163;p35"/>
          <p:cNvSpPr txBox="1"/>
          <p:nvPr>
            <p:ph idx="2" type="body"/>
          </p:nvPr>
        </p:nvSpPr>
        <p:spPr>
          <a:xfrm>
            <a:off x="6586000" y="965433"/>
            <a:ext cx="5116000" cy="49268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4" name="Google Shape;164;p35"/>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165" name="Shape 165"/>
        <p:cNvGrpSpPr/>
        <p:nvPr/>
      </p:nvGrpSpPr>
      <p:grpSpPr>
        <a:xfrm>
          <a:off x="0" y="0"/>
          <a:ext cx="0" cy="0"/>
          <a:chOff x="0" y="0"/>
          <a:chExt cx="0" cy="0"/>
        </a:xfrm>
      </p:grpSpPr>
      <p:sp>
        <p:nvSpPr>
          <p:cNvPr id="166" name="Google Shape;166;p36"/>
          <p:cNvSpPr txBox="1"/>
          <p:nvPr>
            <p:ph idx="1" type="body"/>
          </p:nvPr>
        </p:nvSpPr>
        <p:spPr>
          <a:xfrm>
            <a:off x="415600" y="5640767"/>
            <a:ext cx="7998400" cy="806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7" name="Google Shape;167;p36"/>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 number">
    <p:spTree>
      <p:nvGrpSpPr>
        <p:cNvPr id="168" name="Shape 168"/>
        <p:cNvGrpSpPr/>
        <p:nvPr/>
      </p:nvGrpSpPr>
      <p:grpSpPr>
        <a:xfrm>
          <a:off x="0" y="0"/>
          <a:ext cx="0" cy="0"/>
          <a:chOff x="0" y="0"/>
          <a:chExt cx="0" cy="0"/>
        </a:xfrm>
      </p:grpSpPr>
      <p:sp>
        <p:nvSpPr>
          <p:cNvPr id="169" name="Google Shape;169;p37"/>
          <p:cNvSpPr txBox="1"/>
          <p:nvPr>
            <p:ph type="title"/>
          </p:nvPr>
        </p:nvSpPr>
        <p:spPr>
          <a:xfrm>
            <a:off x="415600" y="1474833"/>
            <a:ext cx="11360800" cy="26180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p:txBody>
      </p:sp>
      <p:sp>
        <p:nvSpPr>
          <p:cNvPr id="170" name="Google Shape;170;p37"/>
          <p:cNvSpPr txBox="1"/>
          <p:nvPr>
            <p:ph idx="1" type="body"/>
          </p:nvPr>
        </p:nvSpPr>
        <p:spPr>
          <a:xfrm>
            <a:off x="415600" y="4202967"/>
            <a:ext cx="11360800" cy="1734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171" name="Google Shape;171;p37"/>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Diapositive 5 arguments">
  <p:cSld name="05. Diapositive 5 arguments">
    <p:bg>
      <p:bgPr>
        <a:solidFill>
          <a:srgbClr val="FFFFFF"/>
        </a:solidFill>
      </p:bgPr>
    </p:bg>
    <p:spTree>
      <p:nvGrpSpPr>
        <p:cNvPr id="172" name="Shape 172"/>
        <p:cNvGrpSpPr/>
        <p:nvPr/>
      </p:nvGrpSpPr>
      <p:grpSpPr>
        <a:xfrm>
          <a:off x="0" y="0"/>
          <a:ext cx="0" cy="0"/>
          <a:chOff x="0" y="0"/>
          <a:chExt cx="0" cy="0"/>
        </a:xfrm>
      </p:grpSpPr>
      <p:sp>
        <p:nvSpPr>
          <p:cNvPr id="173" name="Google Shape;173;p38"/>
          <p:cNvSpPr txBox="1"/>
          <p:nvPr>
            <p:ph type="ctrTitle"/>
          </p:nvPr>
        </p:nvSpPr>
        <p:spPr>
          <a:xfrm>
            <a:off x="406135" y="1147681"/>
            <a:ext cx="11219600" cy="9188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Clr>
                <a:srgbClr val="0070BB"/>
              </a:buClr>
              <a:buSzPts val="3000"/>
              <a:buNone/>
              <a:defRPr sz="4000">
                <a:solidFill>
                  <a:srgbClr val="0070BB"/>
                </a:solidFill>
              </a:defRPr>
            </a:lvl1pPr>
            <a:lvl2pPr lvl="1" algn="ctr">
              <a:lnSpc>
                <a:spcPct val="100000"/>
              </a:lnSpc>
              <a:spcBef>
                <a:spcPts val="0"/>
              </a:spcBef>
              <a:spcAft>
                <a:spcPts val="0"/>
              </a:spcAft>
              <a:buClr>
                <a:srgbClr val="3C3C3C"/>
              </a:buClr>
              <a:buSzPts val="5200"/>
              <a:buNone/>
              <a:defRPr b="1" sz="6933">
                <a:solidFill>
                  <a:srgbClr val="3C3C3C"/>
                </a:solidFill>
              </a:defRPr>
            </a:lvl2pPr>
            <a:lvl3pPr lvl="2" algn="ctr">
              <a:lnSpc>
                <a:spcPct val="100000"/>
              </a:lnSpc>
              <a:spcBef>
                <a:spcPts val="0"/>
              </a:spcBef>
              <a:spcAft>
                <a:spcPts val="0"/>
              </a:spcAft>
              <a:buClr>
                <a:srgbClr val="3C3C3C"/>
              </a:buClr>
              <a:buSzPts val="5200"/>
              <a:buNone/>
              <a:defRPr b="1" sz="6933">
                <a:solidFill>
                  <a:srgbClr val="3C3C3C"/>
                </a:solidFill>
              </a:defRPr>
            </a:lvl3pPr>
            <a:lvl4pPr lvl="3" algn="ctr">
              <a:lnSpc>
                <a:spcPct val="100000"/>
              </a:lnSpc>
              <a:spcBef>
                <a:spcPts val="0"/>
              </a:spcBef>
              <a:spcAft>
                <a:spcPts val="0"/>
              </a:spcAft>
              <a:buClr>
                <a:srgbClr val="3C3C3C"/>
              </a:buClr>
              <a:buSzPts val="5200"/>
              <a:buNone/>
              <a:defRPr b="1" sz="6933">
                <a:solidFill>
                  <a:srgbClr val="3C3C3C"/>
                </a:solidFill>
              </a:defRPr>
            </a:lvl4pPr>
            <a:lvl5pPr lvl="4" algn="ctr">
              <a:lnSpc>
                <a:spcPct val="100000"/>
              </a:lnSpc>
              <a:spcBef>
                <a:spcPts val="0"/>
              </a:spcBef>
              <a:spcAft>
                <a:spcPts val="0"/>
              </a:spcAft>
              <a:buClr>
                <a:srgbClr val="3C3C3C"/>
              </a:buClr>
              <a:buSzPts val="5200"/>
              <a:buNone/>
              <a:defRPr b="1" sz="6933">
                <a:solidFill>
                  <a:srgbClr val="3C3C3C"/>
                </a:solidFill>
              </a:defRPr>
            </a:lvl5pPr>
            <a:lvl6pPr lvl="5" algn="ctr">
              <a:lnSpc>
                <a:spcPct val="100000"/>
              </a:lnSpc>
              <a:spcBef>
                <a:spcPts val="0"/>
              </a:spcBef>
              <a:spcAft>
                <a:spcPts val="0"/>
              </a:spcAft>
              <a:buClr>
                <a:srgbClr val="3C3C3C"/>
              </a:buClr>
              <a:buSzPts val="5200"/>
              <a:buNone/>
              <a:defRPr b="1" sz="6933">
                <a:solidFill>
                  <a:srgbClr val="3C3C3C"/>
                </a:solidFill>
              </a:defRPr>
            </a:lvl6pPr>
            <a:lvl7pPr lvl="6" algn="ctr">
              <a:lnSpc>
                <a:spcPct val="100000"/>
              </a:lnSpc>
              <a:spcBef>
                <a:spcPts val="0"/>
              </a:spcBef>
              <a:spcAft>
                <a:spcPts val="0"/>
              </a:spcAft>
              <a:buClr>
                <a:srgbClr val="3C3C3C"/>
              </a:buClr>
              <a:buSzPts val="5200"/>
              <a:buNone/>
              <a:defRPr b="1" sz="6933">
                <a:solidFill>
                  <a:srgbClr val="3C3C3C"/>
                </a:solidFill>
              </a:defRPr>
            </a:lvl7pPr>
            <a:lvl8pPr lvl="7" algn="ctr">
              <a:lnSpc>
                <a:spcPct val="100000"/>
              </a:lnSpc>
              <a:spcBef>
                <a:spcPts val="0"/>
              </a:spcBef>
              <a:spcAft>
                <a:spcPts val="0"/>
              </a:spcAft>
              <a:buClr>
                <a:srgbClr val="3C3C3C"/>
              </a:buClr>
              <a:buSzPts val="5200"/>
              <a:buNone/>
              <a:defRPr b="1" sz="6933">
                <a:solidFill>
                  <a:srgbClr val="3C3C3C"/>
                </a:solidFill>
              </a:defRPr>
            </a:lvl8pPr>
            <a:lvl9pPr lvl="8" algn="ctr">
              <a:lnSpc>
                <a:spcPct val="100000"/>
              </a:lnSpc>
              <a:spcBef>
                <a:spcPts val="0"/>
              </a:spcBef>
              <a:spcAft>
                <a:spcPts val="0"/>
              </a:spcAft>
              <a:buClr>
                <a:srgbClr val="3C3C3C"/>
              </a:buClr>
              <a:buSzPts val="5200"/>
              <a:buNone/>
              <a:defRPr b="1" sz="6933">
                <a:solidFill>
                  <a:srgbClr val="3C3C3C"/>
                </a:solidFill>
              </a:defRPr>
            </a:lvl9pPr>
          </a:lstStyle>
          <a:p/>
        </p:txBody>
      </p:sp>
      <p:sp>
        <p:nvSpPr>
          <p:cNvPr id="174" name="Google Shape;174;p38"/>
          <p:cNvSpPr txBox="1"/>
          <p:nvPr>
            <p:ph idx="1" type="body"/>
          </p:nvPr>
        </p:nvSpPr>
        <p:spPr>
          <a:xfrm>
            <a:off x="415600" y="2858733"/>
            <a:ext cx="2240400" cy="3426400"/>
          </a:xfrm>
          <a:prstGeom prst="rect">
            <a:avLst/>
          </a:prstGeom>
          <a:noFill/>
          <a:ln>
            <a:noFill/>
          </a:ln>
        </p:spPr>
        <p:txBody>
          <a:bodyPr anchorCtr="0" anchor="t" bIns="91425" lIns="91425" spcFirstLastPara="1" rIns="91425" wrap="square" tIns="91425">
            <a:normAutofit/>
          </a:bodyPr>
          <a:lstStyle>
            <a:lvl1pPr indent="-317500" lvl="0" marL="457200" algn="l">
              <a:lnSpc>
                <a:spcPct val="100000"/>
              </a:lnSpc>
              <a:spcBef>
                <a:spcPts val="0"/>
              </a:spcBef>
              <a:spcAft>
                <a:spcPts val="0"/>
              </a:spcAft>
              <a:buSzPts val="1400"/>
              <a:buChar char="●"/>
              <a:defRPr sz="1867"/>
            </a:lvl1pPr>
            <a:lvl2pPr indent="-292100" lvl="1" marL="914400" algn="l">
              <a:lnSpc>
                <a:spcPct val="100000"/>
              </a:lnSpc>
              <a:spcBef>
                <a:spcPts val="1067"/>
              </a:spcBef>
              <a:spcAft>
                <a:spcPts val="0"/>
              </a:spcAft>
              <a:buSzPts val="1000"/>
              <a:buChar char="○"/>
              <a:defRPr sz="1333"/>
            </a:lvl2pPr>
            <a:lvl3pPr indent="-292100" lvl="2" marL="1371600" algn="l">
              <a:lnSpc>
                <a:spcPct val="100000"/>
              </a:lnSpc>
              <a:spcBef>
                <a:spcPts val="1067"/>
              </a:spcBef>
              <a:spcAft>
                <a:spcPts val="0"/>
              </a:spcAft>
              <a:buSzPts val="1000"/>
              <a:buChar char="■"/>
              <a:defRPr sz="1333"/>
            </a:lvl3pPr>
            <a:lvl4pPr indent="-292100" lvl="3" marL="1828800" algn="l">
              <a:lnSpc>
                <a:spcPct val="100000"/>
              </a:lnSpc>
              <a:spcBef>
                <a:spcPts val="1067"/>
              </a:spcBef>
              <a:spcAft>
                <a:spcPts val="0"/>
              </a:spcAft>
              <a:buSzPts val="1000"/>
              <a:buChar char="●"/>
              <a:defRPr sz="1333"/>
            </a:lvl4pPr>
            <a:lvl5pPr indent="-292100" lvl="4" marL="2286000" algn="l">
              <a:lnSpc>
                <a:spcPct val="100000"/>
              </a:lnSpc>
              <a:spcBef>
                <a:spcPts val="1067"/>
              </a:spcBef>
              <a:spcAft>
                <a:spcPts val="0"/>
              </a:spcAft>
              <a:buSzPts val="1000"/>
              <a:buChar char="○"/>
              <a:defRPr sz="1333"/>
            </a:lvl5pPr>
            <a:lvl6pPr indent="-292100" lvl="5" marL="2743200" algn="l">
              <a:lnSpc>
                <a:spcPct val="100000"/>
              </a:lnSpc>
              <a:spcBef>
                <a:spcPts val="1067"/>
              </a:spcBef>
              <a:spcAft>
                <a:spcPts val="0"/>
              </a:spcAft>
              <a:buSzPts val="1000"/>
              <a:buChar char="■"/>
              <a:defRPr sz="1333"/>
            </a:lvl6pPr>
            <a:lvl7pPr indent="-292100" lvl="6" marL="3200400" algn="l">
              <a:lnSpc>
                <a:spcPct val="100000"/>
              </a:lnSpc>
              <a:spcBef>
                <a:spcPts val="1067"/>
              </a:spcBef>
              <a:spcAft>
                <a:spcPts val="0"/>
              </a:spcAft>
              <a:buSzPts val="1000"/>
              <a:buChar char="●"/>
              <a:defRPr sz="1333"/>
            </a:lvl7pPr>
            <a:lvl8pPr indent="-292100" lvl="7" marL="3657600" algn="l">
              <a:lnSpc>
                <a:spcPct val="100000"/>
              </a:lnSpc>
              <a:spcBef>
                <a:spcPts val="1067"/>
              </a:spcBef>
              <a:spcAft>
                <a:spcPts val="0"/>
              </a:spcAft>
              <a:buSzPts val="1000"/>
              <a:buChar char="○"/>
              <a:defRPr sz="1333"/>
            </a:lvl8pPr>
            <a:lvl9pPr indent="-292100" lvl="8" marL="4114800" algn="l">
              <a:lnSpc>
                <a:spcPct val="100000"/>
              </a:lnSpc>
              <a:spcBef>
                <a:spcPts val="1067"/>
              </a:spcBef>
              <a:spcAft>
                <a:spcPts val="1067"/>
              </a:spcAft>
              <a:buSzPts val="1000"/>
              <a:buChar char="■"/>
              <a:defRPr sz="1333"/>
            </a:lvl9pPr>
          </a:lstStyle>
          <a:p/>
        </p:txBody>
      </p:sp>
      <p:sp>
        <p:nvSpPr>
          <p:cNvPr id="175" name="Google Shape;175;p38"/>
          <p:cNvSpPr txBox="1"/>
          <p:nvPr>
            <p:ph idx="2" type="body"/>
          </p:nvPr>
        </p:nvSpPr>
        <p:spPr>
          <a:xfrm>
            <a:off x="2763567" y="2858733"/>
            <a:ext cx="2137200" cy="3426400"/>
          </a:xfrm>
          <a:prstGeom prst="rect">
            <a:avLst/>
          </a:prstGeom>
          <a:noFill/>
          <a:ln>
            <a:noFill/>
          </a:ln>
        </p:spPr>
        <p:txBody>
          <a:bodyPr anchorCtr="0" anchor="t" bIns="91425" lIns="91425" spcFirstLastPara="1" rIns="91425" wrap="square" tIns="91425">
            <a:normAutofit/>
          </a:bodyPr>
          <a:lstStyle>
            <a:lvl1pPr indent="-317500" lvl="0" marL="457200" algn="l">
              <a:lnSpc>
                <a:spcPct val="100000"/>
              </a:lnSpc>
              <a:spcBef>
                <a:spcPts val="0"/>
              </a:spcBef>
              <a:spcAft>
                <a:spcPts val="0"/>
              </a:spcAft>
              <a:buSzPts val="1400"/>
              <a:buChar char="●"/>
              <a:defRPr sz="1867"/>
            </a:lvl1pPr>
            <a:lvl2pPr indent="-292100" lvl="1" marL="914400" algn="l">
              <a:lnSpc>
                <a:spcPct val="100000"/>
              </a:lnSpc>
              <a:spcBef>
                <a:spcPts val="1067"/>
              </a:spcBef>
              <a:spcAft>
                <a:spcPts val="0"/>
              </a:spcAft>
              <a:buSzPts val="1000"/>
              <a:buChar char="○"/>
              <a:defRPr sz="1333"/>
            </a:lvl2pPr>
            <a:lvl3pPr indent="-292100" lvl="2" marL="1371600" algn="l">
              <a:lnSpc>
                <a:spcPct val="100000"/>
              </a:lnSpc>
              <a:spcBef>
                <a:spcPts val="1067"/>
              </a:spcBef>
              <a:spcAft>
                <a:spcPts val="0"/>
              </a:spcAft>
              <a:buSzPts val="1000"/>
              <a:buChar char="■"/>
              <a:defRPr sz="1333"/>
            </a:lvl3pPr>
            <a:lvl4pPr indent="-292100" lvl="3" marL="1828800" algn="l">
              <a:lnSpc>
                <a:spcPct val="100000"/>
              </a:lnSpc>
              <a:spcBef>
                <a:spcPts val="1067"/>
              </a:spcBef>
              <a:spcAft>
                <a:spcPts val="0"/>
              </a:spcAft>
              <a:buSzPts val="1000"/>
              <a:buChar char="●"/>
              <a:defRPr sz="1333"/>
            </a:lvl4pPr>
            <a:lvl5pPr indent="-292100" lvl="4" marL="2286000" algn="l">
              <a:lnSpc>
                <a:spcPct val="100000"/>
              </a:lnSpc>
              <a:spcBef>
                <a:spcPts val="1067"/>
              </a:spcBef>
              <a:spcAft>
                <a:spcPts val="0"/>
              </a:spcAft>
              <a:buSzPts val="1000"/>
              <a:buChar char="○"/>
              <a:defRPr sz="1333"/>
            </a:lvl5pPr>
            <a:lvl6pPr indent="-292100" lvl="5" marL="2743200" algn="l">
              <a:lnSpc>
                <a:spcPct val="100000"/>
              </a:lnSpc>
              <a:spcBef>
                <a:spcPts val="1067"/>
              </a:spcBef>
              <a:spcAft>
                <a:spcPts val="0"/>
              </a:spcAft>
              <a:buSzPts val="1000"/>
              <a:buChar char="■"/>
              <a:defRPr sz="1333"/>
            </a:lvl6pPr>
            <a:lvl7pPr indent="-292100" lvl="6" marL="3200400" algn="l">
              <a:lnSpc>
                <a:spcPct val="100000"/>
              </a:lnSpc>
              <a:spcBef>
                <a:spcPts val="1067"/>
              </a:spcBef>
              <a:spcAft>
                <a:spcPts val="0"/>
              </a:spcAft>
              <a:buSzPts val="1000"/>
              <a:buChar char="●"/>
              <a:defRPr sz="1333"/>
            </a:lvl7pPr>
            <a:lvl8pPr indent="-292100" lvl="7" marL="3657600" algn="l">
              <a:lnSpc>
                <a:spcPct val="100000"/>
              </a:lnSpc>
              <a:spcBef>
                <a:spcPts val="1067"/>
              </a:spcBef>
              <a:spcAft>
                <a:spcPts val="0"/>
              </a:spcAft>
              <a:buSzPts val="1000"/>
              <a:buChar char="○"/>
              <a:defRPr sz="1333"/>
            </a:lvl8pPr>
            <a:lvl9pPr indent="-292100" lvl="8" marL="4114800" algn="l">
              <a:lnSpc>
                <a:spcPct val="100000"/>
              </a:lnSpc>
              <a:spcBef>
                <a:spcPts val="1067"/>
              </a:spcBef>
              <a:spcAft>
                <a:spcPts val="1067"/>
              </a:spcAft>
              <a:buSzPts val="1000"/>
              <a:buChar char="■"/>
              <a:defRPr sz="1333"/>
            </a:lvl9pPr>
          </a:lstStyle>
          <a:p/>
        </p:txBody>
      </p:sp>
      <p:sp>
        <p:nvSpPr>
          <p:cNvPr id="176" name="Google Shape;176;p38"/>
          <p:cNvSpPr txBox="1"/>
          <p:nvPr>
            <p:ph idx="3" type="body"/>
          </p:nvPr>
        </p:nvSpPr>
        <p:spPr>
          <a:xfrm>
            <a:off x="5008335" y="2858733"/>
            <a:ext cx="2137200" cy="3426400"/>
          </a:xfrm>
          <a:prstGeom prst="rect">
            <a:avLst/>
          </a:prstGeom>
          <a:noFill/>
          <a:ln>
            <a:noFill/>
          </a:ln>
        </p:spPr>
        <p:txBody>
          <a:bodyPr anchorCtr="0" anchor="t" bIns="91425" lIns="91425" spcFirstLastPara="1" rIns="91425" wrap="square" tIns="91425">
            <a:normAutofit/>
          </a:bodyPr>
          <a:lstStyle>
            <a:lvl1pPr indent="-317500" lvl="0" marL="457200" algn="l">
              <a:lnSpc>
                <a:spcPct val="100000"/>
              </a:lnSpc>
              <a:spcBef>
                <a:spcPts val="0"/>
              </a:spcBef>
              <a:spcAft>
                <a:spcPts val="0"/>
              </a:spcAft>
              <a:buSzPts val="1400"/>
              <a:buChar char="●"/>
              <a:defRPr sz="1867"/>
            </a:lvl1pPr>
            <a:lvl2pPr indent="-292100" lvl="1" marL="914400" algn="l">
              <a:lnSpc>
                <a:spcPct val="100000"/>
              </a:lnSpc>
              <a:spcBef>
                <a:spcPts val="1067"/>
              </a:spcBef>
              <a:spcAft>
                <a:spcPts val="0"/>
              </a:spcAft>
              <a:buSzPts val="1000"/>
              <a:buChar char="○"/>
              <a:defRPr sz="1333"/>
            </a:lvl2pPr>
            <a:lvl3pPr indent="-292100" lvl="2" marL="1371600" algn="l">
              <a:lnSpc>
                <a:spcPct val="100000"/>
              </a:lnSpc>
              <a:spcBef>
                <a:spcPts val="1067"/>
              </a:spcBef>
              <a:spcAft>
                <a:spcPts val="0"/>
              </a:spcAft>
              <a:buSzPts val="1000"/>
              <a:buChar char="■"/>
              <a:defRPr sz="1333"/>
            </a:lvl3pPr>
            <a:lvl4pPr indent="-292100" lvl="3" marL="1828800" algn="l">
              <a:lnSpc>
                <a:spcPct val="100000"/>
              </a:lnSpc>
              <a:spcBef>
                <a:spcPts val="1067"/>
              </a:spcBef>
              <a:spcAft>
                <a:spcPts val="0"/>
              </a:spcAft>
              <a:buSzPts val="1000"/>
              <a:buChar char="●"/>
              <a:defRPr sz="1333"/>
            </a:lvl4pPr>
            <a:lvl5pPr indent="-292100" lvl="4" marL="2286000" algn="l">
              <a:lnSpc>
                <a:spcPct val="100000"/>
              </a:lnSpc>
              <a:spcBef>
                <a:spcPts val="1067"/>
              </a:spcBef>
              <a:spcAft>
                <a:spcPts val="0"/>
              </a:spcAft>
              <a:buSzPts val="1000"/>
              <a:buChar char="○"/>
              <a:defRPr sz="1333"/>
            </a:lvl5pPr>
            <a:lvl6pPr indent="-292100" lvl="5" marL="2743200" algn="l">
              <a:lnSpc>
                <a:spcPct val="100000"/>
              </a:lnSpc>
              <a:spcBef>
                <a:spcPts val="1067"/>
              </a:spcBef>
              <a:spcAft>
                <a:spcPts val="0"/>
              </a:spcAft>
              <a:buSzPts val="1000"/>
              <a:buChar char="■"/>
              <a:defRPr sz="1333"/>
            </a:lvl6pPr>
            <a:lvl7pPr indent="-292100" lvl="6" marL="3200400" algn="l">
              <a:lnSpc>
                <a:spcPct val="100000"/>
              </a:lnSpc>
              <a:spcBef>
                <a:spcPts val="1067"/>
              </a:spcBef>
              <a:spcAft>
                <a:spcPts val="0"/>
              </a:spcAft>
              <a:buSzPts val="1000"/>
              <a:buChar char="●"/>
              <a:defRPr sz="1333"/>
            </a:lvl7pPr>
            <a:lvl8pPr indent="-292100" lvl="7" marL="3657600" algn="l">
              <a:lnSpc>
                <a:spcPct val="100000"/>
              </a:lnSpc>
              <a:spcBef>
                <a:spcPts val="1067"/>
              </a:spcBef>
              <a:spcAft>
                <a:spcPts val="0"/>
              </a:spcAft>
              <a:buSzPts val="1000"/>
              <a:buChar char="○"/>
              <a:defRPr sz="1333"/>
            </a:lvl8pPr>
            <a:lvl9pPr indent="-292100" lvl="8" marL="4114800" algn="l">
              <a:lnSpc>
                <a:spcPct val="100000"/>
              </a:lnSpc>
              <a:spcBef>
                <a:spcPts val="1067"/>
              </a:spcBef>
              <a:spcAft>
                <a:spcPts val="1067"/>
              </a:spcAft>
              <a:buSzPts val="1000"/>
              <a:buChar char="■"/>
              <a:defRPr sz="1333"/>
            </a:lvl9pPr>
          </a:lstStyle>
          <a:p/>
        </p:txBody>
      </p:sp>
      <p:sp>
        <p:nvSpPr>
          <p:cNvPr id="177" name="Google Shape;177;p38"/>
          <p:cNvSpPr txBox="1"/>
          <p:nvPr>
            <p:ph idx="4" type="body"/>
          </p:nvPr>
        </p:nvSpPr>
        <p:spPr>
          <a:xfrm>
            <a:off x="7253101" y="2858733"/>
            <a:ext cx="2137200" cy="3426400"/>
          </a:xfrm>
          <a:prstGeom prst="rect">
            <a:avLst/>
          </a:prstGeom>
          <a:noFill/>
          <a:ln>
            <a:noFill/>
          </a:ln>
        </p:spPr>
        <p:txBody>
          <a:bodyPr anchorCtr="0" anchor="t" bIns="91425" lIns="91425" spcFirstLastPara="1" rIns="91425" wrap="square" tIns="91425">
            <a:normAutofit/>
          </a:bodyPr>
          <a:lstStyle>
            <a:lvl1pPr indent="-317500" lvl="0" marL="457200" algn="l">
              <a:lnSpc>
                <a:spcPct val="100000"/>
              </a:lnSpc>
              <a:spcBef>
                <a:spcPts val="0"/>
              </a:spcBef>
              <a:spcAft>
                <a:spcPts val="0"/>
              </a:spcAft>
              <a:buSzPts val="1400"/>
              <a:buChar char="●"/>
              <a:defRPr sz="1867"/>
            </a:lvl1pPr>
            <a:lvl2pPr indent="-292100" lvl="1" marL="914400" algn="l">
              <a:lnSpc>
                <a:spcPct val="100000"/>
              </a:lnSpc>
              <a:spcBef>
                <a:spcPts val="1067"/>
              </a:spcBef>
              <a:spcAft>
                <a:spcPts val="0"/>
              </a:spcAft>
              <a:buSzPts val="1000"/>
              <a:buChar char="○"/>
              <a:defRPr sz="1333"/>
            </a:lvl2pPr>
            <a:lvl3pPr indent="-292100" lvl="2" marL="1371600" algn="l">
              <a:lnSpc>
                <a:spcPct val="100000"/>
              </a:lnSpc>
              <a:spcBef>
                <a:spcPts val="1067"/>
              </a:spcBef>
              <a:spcAft>
                <a:spcPts val="0"/>
              </a:spcAft>
              <a:buSzPts val="1000"/>
              <a:buChar char="■"/>
              <a:defRPr sz="1333"/>
            </a:lvl3pPr>
            <a:lvl4pPr indent="-292100" lvl="3" marL="1828800" algn="l">
              <a:lnSpc>
                <a:spcPct val="100000"/>
              </a:lnSpc>
              <a:spcBef>
                <a:spcPts val="1067"/>
              </a:spcBef>
              <a:spcAft>
                <a:spcPts val="0"/>
              </a:spcAft>
              <a:buSzPts val="1000"/>
              <a:buChar char="●"/>
              <a:defRPr sz="1333"/>
            </a:lvl4pPr>
            <a:lvl5pPr indent="-292100" lvl="4" marL="2286000" algn="l">
              <a:lnSpc>
                <a:spcPct val="100000"/>
              </a:lnSpc>
              <a:spcBef>
                <a:spcPts val="1067"/>
              </a:spcBef>
              <a:spcAft>
                <a:spcPts val="0"/>
              </a:spcAft>
              <a:buSzPts val="1000"/>
              <a:buChar char="○"/>
              <a:defRPr sz="1333"/>
            </a:lvl5pPr>
            <a:lvl6pPr indent="-292100" lvl="5" marL="2743200" algn="l">
              <a:lnSpc>
                <a:spcPct val="100000"/>
              </a:lnSpc>
              <a:spcBef>
                <a:spcPts val="1067"/>
              </a:spcBef>
              <a:spcAft>
                <a:spcPts val="0"/>
              </a:spcAft>
              <a:buSzPts val="1000"/>
              <a:buChar char="■"/>
              <a:defRPr sz="1333"/>
            </a:lvl6pPr>
            <a:lvl7pPr indent="-292100" lvl="6" marL="3200400" algn="l">
              <a:lnSpc>
                <a:spcPct val="100000"/>
              </a:lnSpc>
              <a:spcBef>
                <a:spcPts val="1067"/>
              </a:spcBef>
              <a:spcAft>
                <a:spcPts val="0"/>
              </a:spcAft>
              <a:buSzPts val="1000"/>
              <a:buChar char="●"/>
              <a:defRPr sz="1333"/>
            </a:lvl7pPr>
            <a:lvl8pPr indent="-292100" lvl="7" marL="3657600" algn="l">
              <a:lnSpc>
                <a:spcPct val="100000"/>
              </a:lnSpc>
              <a:spcBef>
                <a:spcPts val="1067"/>
              </a:spcBef>
              <a:spcAft>
                <a:spcPts val="0"/>
              </a:spcAft>
              <a:buSzPts val="1000"/>
              <a:buChar char="○"/>
              <a:defRPr sz="1333"/>
            </a:lvl8pPr>
            <a:lvl9pPr indent="-292100" lvl="8" marL="4114800" algn="l">
              <a:lnSpc>
                <a:spcPct val="100000"/>
              </a:lnSpc>
              <a:spcBef>
                <a:spcPts val="1067"/>
              </a:spcBef>
              <a:spcAft>
                <a:spcPts val="1067"/>
              </a:spcAft>
              <a:buSzPts val="1000"/>
              <a:buChar char="■"/>
              <a:defRPr sz="1333"/>
            </a:lvl9pPr>
          </a:lstStyle>
          <a:p/>
        </p:txBody>
      </p:sp>
      <p:sp>
        <p:nvSpPr>
          <p:cNvPr id="178" name="Google Shape;178;p38"/>
          <p:cNvSpPr txBox="1"/>
          <p:nvPr/>
        </p:nvSpPr>
        <p:spPr>
          <a:xfrm>
            <a:off x="415600" y="2123633"/>
            <a:ext cx="564000" cy="918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BA03D"/>
              </a:buClr>
              <a:buSzPts val="4000"/>
              <a:buFont typeface="Verdana"/>
              <a:buNone/>
            </a:pPr>
            <a:r>
              <a:rPr b="1" i="0" lang="fr-FR" sz="4000" u="none" cap="none" strike="noStrike">
                <a:solidFill>
                  <a:srgbClr val="FBA03D"/>
                </a:solidFill>
                <a:latin typeface="Verdana"/>
                <a:ea typeface="Verdana"/>
                <a:cs typeface="Verdana"/>
                <a:sym typeface="Verdana"/>
              </a:rPr>
              <a:t>1</a:t>
            </a:r>
            <a:endParaRPr b="1" i="0" sz="4000" u="none" cap="none" strike="noStrike">
              <a:solidFill>
                <a:srgbClr val="FBA03D"/>
              </a:solidFill>
              <a:latin typeface="Verdana"/>
              <a:ea typeface="Verdana"/>
              <a:cs typeface="Verdana"/>
              <a:sym typeface="Verdana"/>
            </a:endParaRPr>
          </a:p>
        </p:txBody>
      </p:sp>
      <p:sp>
        <p:nvSpPr>
          <p:cNvPr id="179" name="Google Shape;179;p38"/>
          <p:cNvSpPr txBox="1"/>
          <p:nvPr/>
        </p:nvSpPr>
        <p:spPr>
          <a:xfrm>
            <a:off x="2763567" y="2123633"/>
            <a:ext cx="564000" cy="918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20A76A"/>
              </a:buClr>
              <a:buSzPts val="4000"/>
              <a:buFont typeface="Verdana"/>
              <a:buNone/>
            </a:pPr>
            <a:r>
              <a:rPr b="1" i="0" lang="fr-FR" sz="4000" u="none" cap="none" strike="noStrike">
                <a:solidFill>
                  <a:srgbClr val="20A76A"/>
                </a:solidFill>
                <a:latin typeface="Verdana"/>
                <a:ea typeface="Verdana"/>
                <a:cs typeface="Verdana"/>
                <a:sym typeface="Verdana"/>
              </a:rPr>
              <a:t>2</a:t>
            </a:r>
            <a:endParaRPr b="1" i="0" sz="4000" u="none" cap="none" strike="noStrike">
              <a:solidFill>
                <a:srgbClr val="20A76A"/>
              </a:solidFill>
              <a:latin typeface="Verdana"/>
              <a:ea typeface="Verdana"/>
              <a:cs typeface="Verdana"/>
              <a:sym typeface="Verdana"/>
            </a:endParaRPr>
          </a:p>
        </p:txBody>
      </p:sp>
      <p:sp>
        <p:nvSpPr>
          <p:cNvPr id="180" name="Google Shape;180;p38"/>
          <p:cNvSpPr txBox="1"/>
          <p:nvPr/>
        </p:nvSpPr>
        <p:spPr>
          <a:xfrm>
            <a:off x="5008337" y="2123633"/>
            <a:ext cx="564000" cy="918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F13538"/>
              </a:buClr>
              <a:buSzPts val="4000"/>
              <a:buFont typeface="Verdana"/>
              <a:buNone/>
            </a:pPr>
            <a:r>
              <a:rPr b="1" i="0" lang="fr-FR" sz="4000" u="none" cap="none" strike="noStrike">
                <a:solidFill>
                  <a:srgbClr val="F13538"/>
                </a:solidFill>
                <a:latin typeface="Verdana"/>
                <a:ea typeface="Verdana"/>
                <a:cs typeface="Verdana"/>
                <a:sym typeface="Verdana"/>
              </a:rPr>
              <a:t>3</a:t>
            </a:r>
            <a:endParaRPr b="1" i="0" sz="4000" u="none" cap="none" strike="noStrike">
              <a:solidFill>
                <a:srgbClr val="F13538"/>
              </a:solidFill>
              <a:latin typeface="Verdana"/>
              <a:ea typeface="Verdana"/>
              <a:cs typeface="Verdana"/>
              <a:sym typeface="Verdana"/>
            </a:endParaRPr>
          </a:p>
        </p:txBody>
      </p:sp>
      <p:sp>
        <p:nvSpPr>
          <p:cNvPr id="181" name="Google Shape;181;p38"/>
          <p:cNvSpPr txBox="1"/>
          <p:nvPr/>
        </p:nvSpPr>
        <p:spPr>
          <a:xfrm>
            <a:off x="7253100" y="2123633"/>
            <a:ext cx="564000" cy="918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9E3C0C"/>
              </a:buClr>
              <a:buSzPts val="4000"/>
              <a:buFont typeface="Verdana"/>
              <a:buNone/>
            </a:pPr>
            <a:r>
              <a:rPr b="1" i="0" lang="fr-FR" sz="4000" u="none" cap="none" strike="noStrike">
                <a:solidFill>
                  <a:srgbClr val="9E3C0C"/>
                </a:solidFill>
                <a:latin typeface="Verdana"/>
                <a:ea typeface="Verdana"/>
                <a:cs typeface="Verdana"/>
                <a:sym typeface="Verdana"/>
              </a:rPr>
              <a:t>4</a:t>
            </a:r>
            <a:endParaRPr b="1" i="0" sz="4000" u="none" cap="none" strike="noStrike">
              <a:solidFill>
                <a:srgbClr val="9E3C0C"/>
              </a:solidFill>
              <a:latin typeface="Verdana"/>
              <a:ea typeface="Verdana"/>
              <a:cs typeface="Verdana"/>
              <a:sym typeface="Verdana"/>
            </a:endParaRPr>
          </a:p>
        </p:txBody>
      </p:sp>
      <p:sp>
        <p:nvSpPr>
          <p:cNvPr id="182" name="Google Shape;182;p38"/>
          <p:cNvSpPr txBox="1"/>
          <p:nvPr>
            <p:ph idx="5" type="body"/>
          </p:nvPr>
        </p:nvSpPr>
        <p:spPr>
          <a:xfrm>
            <a:off x="9497868" y="2858733"/>
            <a:ext cx="2137200" cy="3426400"/>
          </a:xfrm>
          <a:prstGeom prst="rect">
            <a:avLst/>
          </a:prstGeom>
          <a:noFill/>
          <a:ln>
            <a:noFill/>
          </a:ln>
        </p:spPr>
        <p:txBody>
          <a:bodyPr anchorCtr="0" anchor="t" bIns="91425" lIns="91425" spcFirstLastPara="1" rIns="91425" wrap="square" tIns="91425">
            <a:normAutofit/>
          </a:bodyPr>
          <a:lstStyle>
            <a:lvl1pPr indent="-317500" lvl="0" marL="457200" algn="l">
              <a:lnSpc>
                <a:spcPct val="100000"/>
              </a:lnSpc>
              <a:spcBef>
                <a:spcPts val="0"/>
              </a:spcBef>
              <a:spcAft>
                <a:spcPts val="0"/>
              </a:spcAft>
              <a:buSzPts val="1400"/>
              <a:buChar char="●"/>
              <a:defRPr sz="1867"/>
            </a:lvl1pPr>
            <a:lvl2pPr indent="-292100" lvl="1" marL="914400" algn="l">
              <a:lnSpc>
                <a:spcPct val="100000"/>
              </a:lnSpc>
              <a:spcBef>
                <a:spcPts val="1067"/>
              </a:spcBef>
              <a:spcAft>
                <a:spcPts val="0"/>
              </a:spcAft>
              <a:buSzPts val="1000"/>
              <a:buChar char="○"/>
              <a:defRPr sz="1333"/>
            </a:lvl2pPr>
            <a:lvl3pPr indent="-292100" lvl="2" marL="1371600" algn="l">
              <a:lnSpc>
                <a:spcPct val="100000"/>
              </a:lnSpc>
              <a:spcBef>
                <a:spcPts val="1067"/>
              </a:spcBef>
              <a:spcAft>
                <a:spcPts val="0"/>
              </a:spcAft>
              <a:buSzPts val="1000"/>
              <a:buChar char="■"/>
              <a:defRPr sz="1333"/>
            </a:lvl3pPr>
            <a:lvl4pPr indent="-292100" lvl="3" marL="1828800" algn="l">
              <a:lnSpc>
                <a:spcPct val="100000"/>
              </a:lnSpc>
              <a:spcBef>
                <a:spcPts val="1067"/>
              </a:spcBef>
              <a:spcAft>
                <a:spcPts val="0"/>
              </a:spcAft>
              <a:buSzPts val="1000"/>
              <a:buChar char="●"/>
              <a:defRPr sz="1333"/>
            </a:lvl4pPr>
            <a:lvl5pPr indent="-292100" lvl="4" marL="2286000" algn="l">
              <a:lnSpc>
                <a:spcPct val="100000"/>
              </a:lnSpc>
              <a:spcBef>
                <a:spcPts val="1067"/>
              </a:spcBef>
              <a:spcAft>
                <a:spcPts val="0"/>
              </a:spcAft>
              <a:buSzPts val="1000"/>
              <a:buChar char="○"/>
              <a:defRPr sz="1333"/>
            </a:lvl5pPr>
            <a:lvl6pPr indent="-292100" lvl="5" marL="2743200" algn="l">
              <a:lnSpc>
                <a:spcPct val="100000"/>
              </a:lnSpc>
              <a:spcBef>
                <a:spcPts val="1067"/>
              </a:spcBef>
              <a:spcAft>
                <a:spcPts val="0"/>
              </a:spcAft>
              <a:buSzPts val="1000"/>
              <a:buChar char="■"/>
              <a:defRPr sz="1333"/>
            </a:lvl6pPr>
            <a:lvl7pPr indent="-292100" lvl="6" marL="3200400" algn="l">
              <a:lnSpc>
                <a:spcPct val="100000"/>
              </a:lnSpc>
              <a:spcBef>
                <a:spcPts val="1067"/>
              </a:spcBef>
              <a:spcAft>
                <a:spcPts val="0"/>
              </a:spcAft>
              <a:buSzPts val="1000"/>
              <a:buChar char="●"/>
              <a:defRPr sz="1333"/>
            </a:lvl7pPr>
            <a:lvl8pPr indent="-292100" lvl="7" marL="3657600" algn="l">
              <a:lnSpc>
                <a:spcPct val="100000"/>
              </a:lnSpc>
              <a:spcBef>
                <a:spcPts val="1067"/>
              </a:spcBef>
              <a:spcAft>
                <a:spcPts val="0"/>
              </a:spcAft>
              <a:buSzPts val="1000"/>
              <a:buChar char="○"/>
              <a:defRPr sz="1333"/>
            </a:lvl8pPr>
            <a:lvl9pPr indent="-292100" lvl="8" marL="4114800" algn="l">
              <a:lnSpc>
                <a:spcPct val="100000"/>
              </a:lnSpc>
              <a:spcBef>
                <a:spcPts val="1067"/>
              </a:spcBef>
              <a:spcAft>
                <a:spcPts val="1067"/>
              </a:spcAft>
              <a:buSzPts val="1000"/>
              <a:buChar char="■"/>
              <a:defRPr sz="1333"/>
            </a:lvl9pPr>
          </a:lstStyle>
          <a:p/>
        </p:txBody>
      </p:sp>
      <p:sp>
        <p:nvSpPr>
          <p:cNvPr id="183" name="Google Shape;183;p38"/>
          <p:cNvSpPr txBox="1"/>
          <p:nvPr/>
        </p:nvSpPr>
        <p:spPr>
          <a:xfrm>
            <a:off x="9497875" y="2123633"/>
            <a:ext cx="564000" cy="918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0"/>
              </a:spcAft>
              <a:buClr>
                <a:srgbClr val="0E399E"/>
              </a:buClr>
              <a:buSzPts val="4000"/>
              <a:buFont typeface="Verdana"/>
              <a:buNone/>
            </a:pPr>
            <a:r>
              <a:rPr b="1" i="0" lang="fr-FR" sz="4000" u="none" cap="none" strike="noStrike">
                <a:solidFill>
                  <a:srgbClr val="0E399E"/>
                </a:solidFill>
                <a:latin typeface="Verdana"/>
                <a:ea typeface="Verdana"/>
                <a:cs typeface="Verdana"/>
                <a:sym typeface="Verdana"/>
              </a:rPr>
              <a:t>5</a:t>
            </a:r>
            <a:endParaRPr b="1" i="0" sz="4000" u="none" cap="none" strike="noStrike">
              <a:solidFill>
                <a:srgbClr val="0E399E"/>
              </a:solidFill>
              <a:latin typeface="Verdana"/>
              <a:ea typeface="Verdana"/>
              <a:cs typeface="Verdana"/>
              <a:sym typeface="Verdana"/>
            </a:endParaRPr>
          </a:p>
        </p:txBody>
      </p:sp>
      <p:grpSp>
        <p:nvGrpSpPr>
          <p:cNvPr id="184" name="Google Shape;184;p38"/>
          <p:cNvGrpSpPr/>
          <p:nvPr/>
        </p:nvGrpSpPr>
        <p:grpSpPr>
          <a:xfrm>
            <a:off x="565253" y="6140975"/>
            <a:ext cx="816816" cy="246037"/>
            <a:chOff x="2309812" y="1890712"/>
            <a:chExt cx="4527803" cy="1362836"/>
          </a:xfrm>
        </p:grpSpPr>
        <p:sp>
          <p:nvSpPr>
            <p:cNvPr id="185" name="Google Shape;185;p38"/>
            <p:cNvSpPr/>
            <p:nvPr/>
          </p:nvSpPr>
          <p:spPr>
            <a:xfrm>
              <a:off x="2309812" y="1890712"/>
              <a:ext cx="955452" cy="1359884"/>
            </a:xfrm>
            <a:custGeom>
              <a:rect b="b" l="l" r="r" t="t"/>
              <a:pathLst>
                <a:path extrusionOk="0" h="1359884" w="955452">
                  <a:moveTo>
                    <a:pt x="842391" y="1359884"/>
                  </a:moveTo>
                  <a:lnTo>
                    <a:pt x="733044" y="1359884"/>
                  </a:lnTo>
                  <a:cubicBezTo>
                    <a:pt x="732949" y="1359884"/>
                    <a:pt x="732854" y="1359789"/>
                    <a:pt x="732854" y="1359694"/>
                  </a:cubicBezTo>
                  <a:lnTo>
                    <a:pt x="732854" y="868871"/>
                  </a:lnTo>
                  <a:cubicBezTo>
                    <a:pt x="732854" y="725710"/>
                    <a:pt x="616268" y="608171"/>
                    <a:pt x="473107" y="610743"/>
                  </a:cubicBezTo>
                  <a:cubicBezTo>
                    <a:pt x="334518" y="613124"/>
                    <a:pt x="222504" y="726662"/>
                    <a:pt x="222504" y="865823"/>
                  </a:cubicBezTo>
                  <a:lnTo>
                    <a:pt x="222504" y="1246823"/>
                  </a:lnTo>
                  <a:cubicBezTo>
                    <a:pt x="222504" y="1309211"/>
                    <a:pt x="171926" y="1359884"/>
                    <a:pt x="109442" y="1359884"/>
                  </a:cubicBezTo>
                  <a:lnTo>
                    <a:pt x="191" y="1359884"/>
                  </a:lnTo>
                  <a:cubicBezTo>
                    <a:pt x="95" y="1359884"/>
                    <a:pt x="0" y="1359789"/>
                    <a:pt x="0" y="1359694"/>
                  </a:cubicBezTo>
                  <a:lnTo>
                    <a:pt x="0" y="113062"/>
                  </a:lnTo>
                  <a:cubicBezTo>
                    <a:pt x="0" y="50578"/>
                    <a:pt x="50578" y="0"/>
                    <a:pt x="113062" y="0"/>
                  </a:cubicBezTo>
                  <a:lnTo>
                    <a:pt x="222409" y="0"/>
                  </a:lnTo>
                  <a:cubicBezTo>
                    <a:pt x="222504" y="0"/>
                    <a:pt x="222599" y="95"/>
                    <a:pt x="222599" y="191"/>
                  </a:cubicBezTo>
                  <a:lnTo>
                    <a:pt x="222599" y="461963"/>
                  </a:lnTo>
                  <a:cubicBezTo>
                    <a:pt x="222599" y="462058"/>
                    <a:pt x="222694" y="462153"/>
                    <a:pt x="222790" y="462058"/>
                  </a:cubicBezTo>
                  <a:cubicBezTo>
                    <a:pt x="293751" y="417100"/>
                    <a:pt x="377285" y="390335"/>
                    <a:pt x="466916" y="388334"/>
                  </a:cubicBezTo>
                  <a:cubicBezTo>
                    <a:pt x="735616" y="382334"/>
                    <a:pt x="955453" y="601123"/>
                    <a:pt x="955453" y="869918"/>
                  </a:cubicBezTo>
                  <a:lnTo>
                    <a:pt x="955453" y="1247013"/>
                  </a:lnTo>
                  <a:cubicBezTo>
                    <a:pt x="955453" y="1309307"/>
                    <a:pt x="904780" y="1359884"/>
                    <a:pt x="842391" y="1359884"/>
                  </a:cubicBezTo>
                  <a:close/>
                </a:path>
              </a:pathLst>
            </a:custGeom>
            <a:solidFill>
              <a:srgbClr val="0070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rgbClr val="FA9226"/>
                </a:solidFill>
                <a:latin typeface="Arial"/>
                <a:ea typeface="Arial"/>
                <a:cs typeface="Arial"/>
                <a:sym typeface="Arial"/>
              </a:endParaRPr>
            </a:p>
          </p:txBody>
        </p:sp>
        <p:sp>
          <p:nvSpPr>
            <p:cNvPr id="186" name="Google Shape;186;p38"/>
            <p:cNvSpPr/>
            <p:nvPr/>
          </p:nvSpPr>
          <p:spPr>
            <a:xfrm>
              <a:off x="5882258" y="2278760"/>
              <a:ext cx="955357" cy="965454"/>
            </a:xfrm>
            <a:custGeom>
              <a:rect b="b" l="l" r="r" t="t"/>
              <a:pathLst>
                <a:path extrusionOk="0" h="965454" w="955357">
                  <a:moveTo>
                    <a:pt x="477679" y="965454"/>
                  </a:moveTo>
                  <a:cubicBezTo>
                    <a:pt x="214313" y="965454"/>
                    <a:pt x="0" y="748951"/>
                    <a:pt x="0" y="482727"/>
                  </a:cubicBezTo>
                  <a:cubicBezTo>
                    <a:pt x="0" y="216503"/>
                    <a:pt x="214313" y="0"/>
                    <a:pt x="477679" y="0"/>
                  </a:cubicBezTo>
                  <a:cubicBezTo>
                    <a:pt x="741045" y="0"/>
                    <a:pt x="955357" y="216503"/>
                    <a:pt x="955357" y="482727"/>
                  </a:cubicBezTo>
                  <a:cubicBezTo>
                    <a:pt x="955357" y="748951"/>
                    <a:pt x="741140" y="965454"/>
                    <a:pt x="477679" y="965454"/>
                  </a:cubicBezTo>
                  <a:close/>
                  <a:moveTo>
                    <a:pt x="477679" y="222599"/>
                  </a:moveTo>
                  <a:cubicBezTo>
                    <a:pt x="336995" y="222599"/>
                    <a:pt x="222504" y="339281"/>
                    <a:pt x="222504" y="482727"/>
                  </a:cubicBezTo>
                  <a:cubicBezTo>
                    <a:pt x="222504" y="626174"/>
                    <a:pt x="336995" y="742855"/>
                    <a:pt x="477679" y="742855"/>
                  </a:cubicBezTo>
                  <a:cubicBezTo>
                    <a:pt x="618363" y="742855"/>
                    <a:pt x="732854" y="626269"/>
                    <a:pt x="732854" y="482822"/>
                  </a:cubicBezTo>
                  <a:cubicBezTo>
                    <a:pt x="732854" y="339376"/>
                    <a:pt x="618363" y="222599"/>
                    <a:pt x="477679" y="222599"/>
                  </a:cubicBezTo>
                  <a:close/>
                </a:path>
              </a:pathLst>
            </a:custGeom>
            <a:solidFill>
              <a:srgbClr val="0070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rgbClr val="FA9226"/>
                </a:solidFill>
                <a:latin typeface="Arial"/>
                <a:ea typeface="Arial"/>
                <a:cs typeface="Arial"/>
                <a:sym typeface="Arial"/>
              </a:endParaRPr>
            </a:p>
          </p:txBody>
        </p:sp>
        <p:sp>
          <p:nvSpPr>
            <p:cNvPr id="187" name="Google Shape;187;p38"/>
            <p:cNvSpPr/>
            <p:nvPr/>
          </p:nvSpPr>
          <p:spPr>
            <a:xfrm>
              <a:off x="3460146" y="2278665"/>
              <a:ext cx="955357" cy="965453"/>
            </a:xfrm>
            <a:custGeom>
              <a:rect b="b" l="l" r="r" t="t"/>
              <a:pathLst>
                <a:path extrusionOk="0" h="965453" w="955357">
                  <a:moveTo>
                    <a:pt x="477679" y="743045"/>
                  </a:moveTo>
                  <a:cubicBezTo>
                    <a:pt x="369189" y="743045"/>
                    <a:pt x="276320" y="673608"/>
                    <a:pt x="239459" y="575977"/>
                  </a:cubicBezTo>
                  <a:lnTo>
                    <a:pt x="237744" y="573215"/>
                  </a:lnTo>
                  <a:lnTo>
                    <a:pt x="865156" y="573215"/>
                  </a:lnTo>
                  <a:cubicBezTo>
                    <a:pt x="914686" y="573215"/>
                    <a:pt x="955262" y="533210"/>
                    <a:pt x="955358" y="483680"/>
                  </a:cubicBezTo>
                  <a:cubicBezTo>
                    <a:pt x="955358" y="483394"/>
                    <a:pt x="955358" y="483108"/>
                    <a:pt x="955358" y="482727"/>
                  </a:cubicBezTo>
                  <a:cubicBezTo>
                    <a:pt x="955358" y="216599"/>
                    <a:pt x="741045" y="0"/>
                    <a:pt x="477679" y="0"/>
                  </a:cubicBezTo>
                  <a:cubicBezTo>
                    <a:pt x="214313" y="0"/>
                    <a:pt x="0" y="216503"/>
                    <a:pt x="0" y="482727"/>
                  </a:cubicBezTo>
                  <a:cubicBezTo>
                    <a:pt x="0" y="748856"/>
                    <a:pt x="214313" y="965454"/>
                    <a:pt x="477679" y="965454"/>
                  </a:cubicBezTo>
                  <a:cubicBezTo>
                    <a:pt x="562928" y="965454"/>
                    <a:pt x="646652" y="942404"/>
                    <a:pt x="719804" y="898874"/>
                  </a:cubicBezTo>
                  <a:cubicBezTo>
                    <a:pt x="790480" y="856774"/>
                    <a:pt x="849630" y="796766"/>
                    <a:pt x="890873" y="725043"/>
                  </a:cubicBezTo>
                  <a:lnTo>
                    <a:pt x="813054" y="680276"/>
                  </a:lnTo>
                  <a:cubicBezTo>
                    <a:pt x="755047" y="646938"/>
                    <a:pt x="682847" y="651510"/>
                    <a:pt x="629317" y="691801"/>
                  </a:cubicBezTo>
                  <a:cubicBezTo>
                    <a:pt x="585883" y="724567"/>
                    <a:pt x="532829" y="743045"/>
                    <a:pt x="477679" y="743045"/>
                  </a:cubicBezTo>
                  <a:close/>
                  <a:moveTo>
                    <a:pt x="477679" y="222695"/>
                  </a:moveTo>
                  <a:cubicBezTo>
                    <a:pt x="584264" y="222695"/>
                    <a:pt x="675704" y="289655"/>
                    <a:pt x="713899" y="384429"/>
                  </a:cubicBezTo>
                  <a:lnTo>
                    <a:pt x="241554" y="384429"/>
                  </a:lnTo>
                  <a:cubicBezTo>
                    <a:pt x="279559" y="289655"/>
                    <a:pt x="371094" y="222695"/>
                    <a:pt x="477679" y="222695"/>
                  </a:cubicBezTo>
                  <a:close/>
                </a:path>
              </a:pathLst>
            </a:custGeom>
            <a:solidFill>
              <a:srgbClr val="0070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rgbClr val="FA9226"/>
                </a:solidFill>
                <a:latin typeface="Arial"/>
                <a:ea typeface="Arial"/>
                <a:cs typeface="Arial"/>
                <a:sym typeface="Arial"/>
              </a:endParaRPr>
            </a:p>
          </p:txBody>
        </p:sp>
        <p:sp>
          <p:nvSpPr>
            <p:cNvPr id="188" name="Google Shape;188;p38"/>
            <p:cNvSpPr/>
            <p:nvPr/>
          </p:nvSpPr>
          <p:spPr>
            <a:xfrm>
              <a:off x="4570475" y="1893664"/>
              <a:ext cx="222599" cy="1359884"/>
            </a:xfrm>
            <a:custGeom>
              <a:rect b="b" l="l" r="r" t="t"/>
              <a:pathLst>
                <a:path extrusionOk="0" h="1359884" w="222599">
                  <a:moveTo>
                    <a:pt x="109538" y="1359884"/>
                  </a:moveTo>
                  <a:lnTo>
                    <a:pt x="191" y="1359884"/>
                  </a:lnTo>
                  <a:cubicBezTo>
                    <a:pt x="95" y="1359884"/>
                    <a:pt x="0" y="1359789"/>
                    <a:pt x="0" y="1359694"/>
                  </a:cubicBezTo>
                  <a:lnTo>
                    <a:pt x="0" y="113062"/>
                  </a:lnTo>
                  <a:cubicBezTo>
                    <a:pt x="0" y="50673"/>
                    <a:pt x="50578" y="0"/>
                    <a:pt x="113062" y="0"/>
                  </a:cubicBezTo>
                  <a:lnTo>
                    <a:pt x="222409" y="0"/>
                  </a:lnTo>
                  <a:cubicBezTo>
                    <a:pt x="222504" y="0"/>
                    <a:pt x="222599" y="95"/>
                    <a:pt x="222599" y="191"/>
                  </a:cubicBezTo>
                  <a:lnTo>
                    <a:pt x="222599" y="1246918"/>
                  </a:lnTo>
                  <a:cubicBezTo>
                    <a:pt x="222504" y="1309307"/>
                    <a:pt x="171926" y="1359884"/>
                    <a:pt x="109538" y="1359884"/>
                  </a:cubicBezTo>
                  <a:close/>
                </a:path>
              </a:pathLst>
            </a:custGeom>
            <a:solidFill>
              <a:srgbClr val="0070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rgbClr val="FA9226"/>
                </a:solidFill>
                <a:latin typeface="Arial"/>
                <a:ea typeface="Arial"/>
                <a:cs typeface="Arial"/>
                <a:sym typeface="Arial"/>
              </a:endParaRPr>
            </a:p>
          </p:txBody>
        </p:sp>
        <p:sp>
          <p:nvSpPr>
            <p:cNvPr id="189" name="Google Shape;189;p38"/>
            <p:cNvSpPr/>
            <p:nvPr/>
          </p:nvSpPr>
          <p:spPr>
            <a:xfrm>
              <a:off x="5043010" y="1893664"/>
              <a:ext cx="222599" cy="1359884"/>
            </a:xfrm>
            <a:custGeom>
              <a:rect b="b" l="l" r="r" t="t"/>
              <a:pathLst>
                <a:path extrusionOk="0" h="1359884" w="222599">
                  <a:moveTo>
                    <a:pt x="109538" y="1359884"/>
                  </a:moveTo>
                  <a:lnTo>
                    <a:pt x="190" y="1359884"/>
                  </a:lnTo>
                  <a:cubicBezTo>
                    <a:pt x="95" y="1359884"/>
                    <a:pt x="0" y="1359789"/>
                    <a:pt x="0" y="1359694"/>
                  </a:cubicBezTo>
                  <a:lnTo>
                    <a:pt x="0" y="113062"/>
                  </a:lnTo>
                  <a:cubicBezTo>
                    <a:pt x="0" y="50673"/>
                    <a:pt x="50578" y="0"/>
                    <a:pt x="113062" y="0"/>
                  </a:cubicBezTo>
                  <a:lnTo>
                    <a:pt x="222409" y="0"/>
                  </a:lnTo>
                  <a:cubicBezTo>
                    <a:pt x="222504" y="0"/>
                    <a:pt x="222599" y="95"/>
                    <a:pt x="222599" y="191"/>
                  </a:cubicBezTo>
                  <a:lnTo>
                    <a:pt x="222599" y="1246918"/>
                  </a:lnTo>
                  <a:cubicBezTo>
                    <a:pt x="222599" y="1309307"/>
                    <a:pt x="171926" y="1359884"/>
                    <a:pt x="109538" y="1359884"/>
                  </a:cubicBezTo>
                  <a:close/>
                </a:path>
              </a:pathLst>
            </a:custGeom>
            <a:solidFill>
              <a:srgbClr val="0070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rgbClr val="FA9226"/>
                </a:solidFill>
                <a:latin typeface="Arial"/>
                <a:ea typeface="Arial"/>
                <a:cs typeface="Arial"/>
                <a:sym typeface="Arial"/>
              </a:endParaRPr>
            </a:p>
          </p:txBody>
        </p:sp>
        <p:sp>
          <p:nvSpPr>
            <p:cNvPr id="190" name="Google Shape;190;p38"/>
            <p:cNvSpPr/>
            <p:nvPr/>
          </p:nvSpPr>
          <p:spPr>
            <a:xfrm>
              <a:off x="5481446" y="2253519"/>
              <a:ext cx="222599" cy="1000029"/>
            </a:xfrm>
            <a:custGeom>
              <a:rect b="b" l="l" r="r" t="t"/>
              <a:pathLst>
                <a:path extrusionOk="0" h="1000029" w="222599">
                  <a:moveTo>
                    <a:pt x="109538" y="1000030"/>
                  </a:moveTo>
                  <a:lnTo>
                    <a:pt x="190" y="1000030"/>
                  </a:lnTo>
                  <a:cubicBezTo>
                    <a:pt x="95" y="1000030"/>
                    <a:pt x="0" y="999935"/>
                    <a:pt x="0" y="999839"/>
                  </a:cubicBezTo>
                  <a:lnTo>
                    <a:pt x="0" y="113062"/>
                  </a:lnTo>
                  <a:cubicBezTo>
                    <a:pt x="0" y="50673"/>
                    <a:pt x="50578" y="0"/>
                    <a:pt x="113062" y="0"/>
                  </a:cubicBezTo>
                  <a:lnTo>
                    <a:pt x="222409" y="0"/>
                  </a:lnTo>
                  <a:cubicBezTo>
                    <a:pt x="222504" y="0"/>
                    <a:pt x="222599" y="95"/>
                    <a:pt x="222599" y="191"/>
                  </a:cubicBezTo>
                  <a:lnTo>
                    <a:pt x="222599" y="886968"/>
                  </a:lnTo>
                  <a:cubicBezTo>
                    <a:pt x="222599" y="949452"/>
                    <a:pt x="171926" y="1000030"/>
                    <a:pt x="109538" y="1000030"/>
                  </a:cubicBezTo>
                  <a:close/>
                </a:path>
              </a:pathLst>
            </a:custGeom>
            <a:solidFill>
              <a:srgbClr val="0070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rgbClr val="FA9226"/>
                </a:solidFill>
                <a:latin typeface="Arial"/>
                <a:ea typeface="Arial"/>
                <a:cs typeface="Arial"/>
                <a:sym typeface="Arial"/>
              </a:endParaRPr>
            </a:p>
          </p:txBody>
        </p:sp>
        <p:sp>
          <p:nvSpPr>
            <p:cNvPr id="191" name="Google Shape;191;p38"/>
            <p:cNvSpPr/>
            <p:nvPr/>
          </p:nvSpPr>
          <p:spPr>
            <a:xfrm>
              <a:off x="5481446" y="1892426"/>
              <a:ext cx="222599" cy="221551"/>
            </a:xfrm>
            <a:custGeom>
              <a:rect b="b" l="l" r="r" t="t"/>
              <a:pathLst>
                <a:path extrusionOk="0" h="221551" w="222599">
                  <a:moveTo>
                    <a:pt x="109538" y="221552"/>
                  </a:moveTo>
                  <a:lnTo>
                    <a:pt x="190" y="221552"/>
                  </a:lnTo>
                  <a:cubicBezTo>
                    <a:pt x="95" y="221552"/>
                    <a:pt x="0" y="221456"/>
                    <a:pt x="0" y="221361"/>
                  </a:cubicBezTo>
                  <a:lnTo>
                    <a:pt x="0" y="113062"/>
                  </a:lnTo>
                  <a:cubicBezTo>
                    <a:pt x="0" y="50673"/>
                    <a:pt x="50578" y="0"/>
                    <a:pt x="113062" y="0"/>
                  </a:cubicBezTo>
                  <a:lnTo>
                    <a:pt x="222409" y="0"/>
                  </a:lnTo>
                  <a:cubicBezTo>
                    <a:pt x="222504" y="0"/>
                    <a:pt x="222599" y="95"/>
                    <a:pt x="222599" y="190"/>
                  </a:cubicBezTo>
                  <a:lnTo>
                    <a:pt x="222599" y="108585"/>
                  </a:lnTo>
                  <a:cubicBezTo>
                    <a:pt x="222599" y="170974"/>
                    <a:pt x="171926" y="221552"/>
                    <a:pt x="109538" y="221552"/>
                  </a:cubicBezTo>
                  <a:close/>
                </a:path>
              </a:pathLst>
            </a:custGeom>
            <a:solidFill>
              <a:srgbClr val="0070BB"/>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67"/>
                <a:buFont typeface="Arial"/>
                <a:buNone/>
              </a:pPr>
              <a:r>
                <a:t/>
              </a:r>
              <a:endParaRPr b="0" i="0" sz="1867" u="none" cap="none" strike="noStrike">
                <a:solidFill>
                  <a:srgbClr val="FA9226"/>
                </a:solidFill>
                <a:latin typeface="Arial"/>
                <a:ea typeface="Arial"/>
                <a:cs typeface="Arial"/>
                <a:sym typeface="Arial"/>
              </a:endParaRPr>
            </a:p>
          </p:txBody>
        </p:sp>
      </p:grpSp>
    </p:spTree>
  </p:cSld>
  <p:clrMapOvr>
    <a:masterClrMapping/>
  </p:clrMapOvr>
  <p:extLst>
    <p:ext uri="{DCECCB84-F9BA-43D5-87BE-67443E8EF086}">
      <p15:sldGuideLst>
        <p15:guide id="1" pos="267">
          <p15:clr>
            <a:srgbClr val="FA7B17"/>
          </p15:clr>
        </p15:guide>
        <p15:guide id="2" orient="horz" pos="283">
          <p15:clr>
            <a:srgbClr val="FA7B17"/>
          </p15:clr>
        </p15:guide>
        <p15:guide id="3" orient="horz" pos="3017">
          <p15:clr>
            <a:srgbClr val="FA7B17"/>
          </p15:clr>
        </p15:guide>
        <p15:guide id="4" pos="5497">
          <p15:clr>
            <a:srgbClr val="FA7B17"/>
          </p15:clr>
        </p15:guide>
        <p15:guide id="5" pos="4665">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et contenu" type="obj">
  <p:cSld name="OBJECT">
    <p:spTree>
      <p:nvGrpSpPr>
        <p:cNvPr id="45" name="Shape 45"/>
        <p:cNvGrpSpPr/>
        <p:nvPr/>
      </p:nvGrpSpPr>
      <p:grpSpPr>
        <a:xfrm>
          <a:off x="0" y="0"/>
          <a:ext cx="0" cy="0"/>
          <a:chOff x="0" y="0"/>
          <a:chExt cx="0" cy="0"/>
        </a:xfrm>
      </p:grpSpPr>
      <p:sp>
        <p:nvSpPr>
          <p:cNvPr id="46" name="Google Shape;46;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enerated (g3e5aa59e61a_29_0)">
  <p:cSld name="Generated (g3e5aa59e61a_29_0)">
    <p:spTree>
      <p:nvGrpSpPr>
        <p:cNvPr id="51" name="Shape 51"/>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e de titre" type="title">
  <p:cSld name="TITLE">
    <p:spTree>
      <p:nvGrpSpPr>
        <p:cNvPr id="52" name="Shape 52"/>
        <p:cNvGrpSpPr/>
        <p:nvPr/>
      </p:nvGrpSpPr>
      <p:grpSpPr>
        <a:xfrm>
          <a:off x="0" y="0"/>
          <a:ext cx="0" cy="0"/>
          <a:chOff x="0" y="0"/>
          <a:chExt cx="0" cy="0"/>
        </a:xfrm>
      </p:grpSpPr>
      <p:sp>
        <p:nvSpPr>
          <p:cNvPr id="53" name="Google Shape;53;p15"/>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15"/>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5" name="Google Shape;55;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Diapositive texte 2 paragraphes formes beiges">
  <p:cSld name="TITLE_1_1_1_2_2">
    <p:bg>
      <p:bgPr>
        <a:solidFill>
          <a:srgbClr val="FFFFFF"/>
        </a:solidFill>
      </p:bgPr>
    </p:bg>
    <p:spTree>
      <p:nvGrpSpPr>
        <p:cNvPr id="58" name="Shape 58"/>
        <p:cNvGrpSpPr/>
        <p:nvPr/>
      </p:nvGrpSpPr>
      <p:grpSpPr>
        <a:xfrm>
          <a:off x="0" y="0"/>
          <a:ext cx="0" cy="0"/>
          <a:chOff x="0" y="0"/>
          <a:chExt cx="0" cy="0"/>
        </a:xfrm>
      </p:grpSpPr>
      <p:sp>
        <p:nvSpPr>
          <p:cNvPr id="59" name="Google Shape;59;g33f1d6f05e5_0_168"/>
          <p:cNvSpPr txBox="1"/>
          <p:nvPr>
            <p:ph type="ctrTitle"/>
          </p:nvPr>
        </p:nvSpPr>
        <p:spPr>
          <a:xfrm>
            <a:off x="406135" y="542636"/>
            <a:ext cx="11219700" cy="918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rgbClr val="0070BB"/>
              </a:buClr>
              <a:buSzPts val="4000"/>
              <a:buNone/>
              <a:defRPr sz="4000">
                <a:solidFill>
                  <a:srgbClr val="0070BB"/>
                </a:solidFill>
              </a:defRPr>
            </a:lvl1pPr>
            <a:lvl2pPr lvl="1" algn="ctr">
              <a:lnSpc>
                <a:spcPct val="100000"/>
              </a:lnSpc>
              <a:spcBef>
                <a:spcPts val="0"/>
              </a:spcBef>
              <a:spcAft>
                <a:spcPts val="0"/>
              </a:spcAft>
              <a:buClr>
                <a:srgbClr val="3C3C3C"/>
              </a:buClr>
              <a:buSzPts val="6900"/>
              <a:buNone/>
              <a:defRPr b="1" sz="6900">
                <a:solidFill>
                  <a:srgbClr val="3C3C3C"/>
                </a:solidFill>
              </a:defRPr>
            </a:lvl2pPr>
            <a:lvl3pPr lvl="2" algn="ctr">
              <a:lnSpc>
                <a:spcPct val="100000"/>
              </a:lnSpc>
              <a:spcBef>
                <a:spcPts val="0"/>
              </a:spcBef>
              <a:spcAft>
                <a:spcPts val="0"/>
              </a:spcAft>
              <a:buClr>
                <a:srgbClr val="3C3C3C"/>
              </a:buClr>
              <a:buSzPts val="6900"/>
              <a:buNone/>
              <a:defRPr b="1" sz="6900">
                <a:solidFill>
                  <a:srgbClr val="3C3C3C"/>
                </a:solidFill>
              </a:defRPr>
            </a:lvl3pPr>
            <a:lvl4pPr lvl="3" algn="ctr">
              <a:lnSpc>
                <a:spcPct val="100000"/>
              </a:lnSpc>
              <a:spcBef>
                <a:spcPts val="0"/>
              </a:spcBef>
              <a:spcAft>
                <a:spcPts val="0"/>
              </a:spcAft>
              <a:buClr>
                <a:srgbClr val="3C3C3C"/>
              </a:buClr>
              <a:buSzPts val="6900"/>
              <a:buNone/>
              <a:defRPr b="1" sz="6900">
                <a:solidFill>
                  <a:srgbClr val="3C3C3C"/>
                </a:solidFill>
              </a:defRPr>
            </a:lvl4pPr>
            <a:lvl5pPr lvl="4" algn="ctr">
              <a:lnSpc>
                <a:spcPct val="100000"/>
              </a:lnSpc>
              <a:spcBef>
                <a:spcPts val="0"/>
              </a:spcBef>
              <a:spcAft>
                <a:spcPts val="0"/>
              </a:spcAft>
              <a:buClr>
                <a:srgbClr val="3C3C3C"/>
              </a:buClr>
              <a:buSzPts val="6900"/>
              <a:buNone/>
              <a:defRPr b="1" sz="6900">
                <a:solidFill>
                  <a:srgbClr val="3C3C3C"/>
                </a:solidFill>
              </a:defRPr>
            </a:lvl5pPr>
            <a:lvl6pPr lvl="5" algn="ctr">
              <a:lnSpc>
                <a:spcPct val="100000"/>
              </a:lnSpc>
              <a:spcBef>
                <a:spcPts val="0"/>
              </a:spcBef>
              <a:spcAft>
                <a:spcPts val="0"/>
              </a:spcAft>
              <a:buClr>
                <a:srgbClr val="3C3C3C"/>
              </a:buClr>
              <a:buSzPts val="6900"/>
              <a:buNone/>
              <a:defRPr b="1" sz="6900">
                <a:solidFill>
                  <a:srgbClr val="3C3C3C"/>
                </a:solidFill>
              </a:defRPr>
            </a:lvl6pPr>
            <a:lvl7pPr lvl="6" algn="ctr">
              <a:lnSpc>
                <a:spcPct val="100000"/>
              </a:lnSpc>
              <a:spcBef>
                <a:spcPts val="0"/>
              </a:spcBef>
              <a:spcAft>
                <a:spcPts val="0"/>
              </a:spcAft>
              <a:buClr>
                <a:srgbClr val="3C3C3C"/>
              </a:buClr>
              <a:buSzPts val="6900"/>
              <a:buNone/>
              <a:defRPr b="1" sz="6900">
                <a:solidFill>
                  <a:srgbClr val="3C3C3C"/>
                </a:solidFill>
              </a:defRPr>
            </a:lvl7pPr>
            <a:lvl8pPr lvl="7" algn="ctr">
              <a:lnSpc>
                <a:spcPct val="100000"/>
              </a:lnSpc>
              <a:spcBef>
                <a:spcPts val="0"/>
              </a:spcBef>
              <a:spcAft>
                <a:spcPts val="0"/>
              </a:spcAft>
              <a:buClr>
                <a:srgbClr val="3C3C3C"/>
              </a:buClr>
              <a:buSzPts val="6900"/>
              <a:buNone/>
              <a:defRPr b="1" sz="6900">
                <a:solidFill>
                  <a:srgbClr val="3C3C3C"/>
                </a:solidFill>
              </a:defRPr>
            </a:lvl8pPr>
            <a:lvl9pPr lvl="8" algn="ctr">
              <a:lnSpc>
                <a:spcPct val="100000"/>
              </a:lnSpc>
              <a:spcBef>
                <a:spcPts val="0"/>
              </a:spcBef>
              <a:spcAft>
                <a:spcPts val="0"/>
              </a:spcAft>
              <a:buClr>
                <a:srgbClr val="3C3C3C"/>
              </a:buClr>
              <a:buSzPts val="6900"/>
              <a:buNone/>
              <a:defRPr b="1" sz="6900">
                <a:solidFill>
                  <a:srgbClr val="3C3C3C"/>
                </a:solidFill>
              </a:defRPr>
            </a:lvl9pPr>
          </a:lstStyle>
          <a:p/>
        </p:txBody>
      </p:sp>
      <p:sp>
        <p:nvSpPr>
          <p:cNvPr id="60" name="Google Shape;60;g33f1d6f05e5_0_168"/>
          <p:cNvSpPr txBox="1"/>
          <p:nvPr>
            <p:ph idx="1" type="subTitle"/>
          </p:nvPr>
        </p:nvSpPr>
        <p:spPr>
          <a:xfrm>
            <a:off x="415600" y="1234732"/>
            <a:ext cx="9458100" cy="10569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2000"/>
              <a:buNone/>
              <a:defRPr sz="2000"/>
            </a:lvl1pPr>
            <a:lvl2pPr lvl="1" algn="l">
              <a:lnSpc>
                <a:spcPct val="100000"/>
              </a:lnSpc>
              <a:spcBef>
                <a:spcPts val="0"/>
              </a:spcBef>
              <a:spcAft>
                <a:spcPts val="0"/>
              </a:spcAft>
              <a:buClr>
                <a:srgbClr val="3C3C3C"/>
              </a:buClr>
              <a:buSzPts val="2900"/>
              <a:buNone/>
              <a:defRPr sz="2900">
                <a:solidFill>
                  <a:srgbClr val="3C3C3C"/>
                </a:solidFill>
              </a:defRPr>
            </a:lvl2pPr>
            <a:lvl3pPr lvl="2" algn="l">
              <a:lnSpc>
                <a:spcPct val="100000"/>
              </a:lnSpc>
              <a:spcBef>
                <a:spcPts val="0"/>
              </a:spcBef>
              <a:spcAft>
                <a:spcPts val="0"/>
              </a:spcAft>
              <a:buClr>
                <a:srgbClr val="3C3C3C"/>
              </a:buClr>
              <a:buSzPts val="2900"/>
              <a:buNone/>
              <a:defRPr sz="2900">
                <a:solidFill>
                  <a:srgbClr val="3C3C3C"/>
                </a:solidFill>
              </a:defRPr>
            </a:lvl3pPr>
            <a:lvl4pPr lvl="3" algn="l">
              <a:lnSpc>
                <a:spcPct val="100000"/>
              </a:lnSpc>
              <a:spcBef>
                <a:spcPts val="0"/>
              </a:spcBef>
              <a:spcAft>
                <a:spcPts val="0"/>
              </a:spcAft>
              <a:buClr>
                <a:srgbClr val="3C3C3C"/>
              </a:buClr>
              <a:buSzPts val="2900"/>
              <a:buNone/>
              <a:defRPr sz="2900">
                <a:solidFill>
                  <a:srgbClr val="3C3C3C"/>
                </a:solidFill>
              </a:defRPr>
            </a:lvl4pPr>
            <a:lvl5pPr lvl="4" algn="l">
              <a:lnSpc>
                <a:spcPct val="100000"/>
              </a:lnSpc>
              <a:spcBef>
                <a:spcPts val="0"/>
              </a:spcBef>
              <a:spcAft>
                <a:spcPts val="0"/>
              </a:spcAft>
              <a:buClr>
                <a:srgbClr val="3C3C3C"/>
              </a:buClr>
              <a:buSzPts val="2900"/>
              <a:buNone/>
              <a:defRPr sz="2900">
                <a:solidFill>
                  <a:srgbClr val="3C3C3C"/>
                </a:solidFill>
              </a:defRPr>
            </a:lvl5pPr>
            <a:lvl6pPr lvl="5" algn="l">
              <a:lnSpc>
                <a:spcPct val="100000"/>
              </a:lnSpc>
              <a:spcBef>
                <a:spcPts val="0"/>
              </a:spcBef>
              <a:spcAft>
                <a:spcPts val="0"/>
              </a:spcAft>
              <a:buClr>
                <a:srgbClr val="3C3C3C"/>
              </a:buClr>
              <a:buSzPts val="2900"/>
              <a:buNone/>
              <a:defRPr sz="2900">
                <a:solidFill>
                  <a:srgbClr val="3C3C3C"/>
                </a:solidFill>
              </a:defRPr>
            </a:lvl6pPr>
            <a:lvl7pPr lvl="6" algn="l">
              <a:lnSpc>
                <a:spcPct val="100000"/>
              </a:lnSpc>
              <a:spcBef>
                <a:spcPts val="0"/>
              </a:spcBef>
              <a:spcAft>
                <a:spcPts val="0"/>
              </a:spcAft>
              <a:buClr>
                <a:srgbClr val="3C3C3C"/>
              </a:buClr>
              <a:buSzPts val="2900"/>
              <a:buNone/>
              <a:defRPr sz="2900">
                <a:solidFill>
                  <a:srgbClr val="3C3C3C"/>
                </a:solidFill>
              </a:defRPr>
            </a:lvl7pPr>
            <a:lvl8pPr lvl="7" algn="l">
              <a:lnSpc>
                <a:spcPct val="100000"/>
              </a:lnSpc>
              <a:spcBef>
                <a:spcPts val="0"/>
              </a:spcBef>
              <a:spcAft>
                <a:spcPts val="0"/>
              </a:spcAft>
              <a:buClr>
                <a:srgbClr val="3C3C3C"/>
              </a:buClr>
              <a:buSzPts val="2900"/>
              <a:buNone/>
              <a:defRPr sz="2900">
                <a:solidFill>
                  <a:srgbClr val="3C3C3C"/>
                </a:solidFill>
              </a:defRPr>
            </a:lvl8pPr>
            <a:lvl9pPr lvl="8" algn="l">
              <a:lnSpc>
                <a:spcPct val="100000"/>
              </a:lnSpc>
              <a:spcBef>
                <a:spcPts val="0"/>
              </a:spcBef>
              <a:spcAft>
                <a:spcPts val="0"/>
              </a:spcAft>
              <a:buClr>
                <a:srgbClr val="3C3C3C"/>
              </a:buClr>
              <a:buSzPts val="2900"/>
              <a:buNone/>
              <a:defRPr sz="2900">
                <a:solidFill>
                  <a:srgbClr val="3C3C3C"/>
                </a:solidFill>
              </a:defRPr>
            </a:lvl9pPr>
          </a:lstStyle>
          <a:p/>
        </p:txBody>
      </p:sp>
      <p:sp>
        <p:nvSpPr>
          <p:cNvPr id="61" name="Google Shape;61;g33f1d6f05e5_0_168"/>
          <p:cNvSpPr txBox="1"/>
          <p:nvPr>
            <p:ph idx="2" type="body"/>
          </p:nvPr>
        </p:nvSpPr>
        <p:spPr>
          <a:xfrm>
            <a:off x="415600" y="4390033"/>
            <a:ext cx="4770300" cy="1333500"/>
          </a:xfrm>
          <a:prstGeom prst="rect">
            <a:avLst/>
          </a:prstGeom>
          <a:noFill/>
          <a:ln>
            <a:noFill/>
          </a:ln>
        </p:spPr>
        <p:txBody>
          <a:bodyPr anchorCtr="0" anchor="t" bIns="121900" lIns="121900" spcFirstLastPara="1" rIns="121900" wrap="square" tIns="121900">
            <a:normAutofit/>
          </a:bodyPr>
          <a:lstStyle>
            <a:lvl1pPr indent="-323850" lvl="0" marL="457200" algn="l">
              <a:lnSpc>
                <a:spcPct val="100000"/>
              </a:lnSpc>
              <a:spcBef>
                <a:spcPts val="0"/>
              </a:spcBef>
              <a:spcAft>
                <a:spcPts val="0"/>
              </a:spcAft>
              <a:buSzPts val="1500"/>
              <a:buChar char="●"/>
              <a:defRPr sz="1500"/>
            </a:lvl1pPr>
            <a:lvl2pPr indent="-285750" lvl="1" marL="914400" algn="l">
              <a:lnSpc>
                <a:spcPct val="100000"/>
              </a:lnSpc>
              <a:spcBef>
                <a:spcPts val="1100"/>
              </a:spcBef>
              <a:spcAft>
                <a:spcPts val="0"/>
              </a:spcAft>
              <a:buSzPts val="900"/>
              <a:buChar char="○"/>
              <a:defRPr sz="900"/>
            </a:lvl2pPr>
            <a:lvl3pPr indent="-285750" lvl="2" marL="1371600" algn="l">
              <a:lnSpc>
                <a:spcPct val="100000"/>
              </a:lnSpc>
              <a:spcBef>
                <a:spcPts val="1100"/>
              </a:spcBef>
              <a:spcAft>
                <a:spcPts val="0"/>
              </a:spcAft>
              <a:buSzPts val="900"/>
              <a:buChar char="■"/>
              <a:defRPr sz="900"/>
            </a:lvl3pPr>
            <a:lvl4pPr indent="-285750" lvl="3" marL="1828800" algn="l">
              <a:lnSpc>
                <a:spcPct val="10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sz="900"/>
            </a:lvl5pPr>
            <a:lvl6pPr indent="-285750" lvl="5" marL="2743200" algn="l">
              <a:lnSpc>
                <a:spcPct val="100000"/>
              </a:lnSpc>
              <a:spcBef>
                <a:spcPts val="1100"/>
              </a:spcBef>
              <a:spcAft>
                <a:spcPts val="0"/>
              </a:spcAft>
              <a:buSzPts val="900"/>
              <a:buChar char="■"/>
              <a:defRPr sz="900"/>
            </a:lvl6pPr>
            <a:lvl7pPr indent="-285750" lvl="6" marL="3200400" algn="l">
              <a:lnSpc>
                <a:spcPct val="100000"/>
              </a:lnSpc>
              <a:spcBef>
                <a:spcPts val="1100"/>
              </a:spcBef>
              <a:spcAft>
                <a:spcPts val="0"/>
              </a:spcAft>
              <a:buSzPts val="900"/>
              <a:buChar char="●"/>
              <a:defRPr sz="900"/>
            </a:lvl7pPr>
            <a:lvl8pPr indent="-285750" lvl="7" marL="3657600" algn="l">
              <a:lnSpc>
                <a:spcPct val="100000"/>
              </a:lnSpc>
              <a:spcBef>
                <a:spcPts val="1100"/>
              </a:spcBef>
              <a:spcAft>
                <a:spcPts val="0"/>
              </a:spcAft>
              <a:buSzPts val="900"/>
              <a:buChar char="○"/>
              <a:defRPr sz="900"/>
            </a:lvl8pPr>
            <a:lvl9pPr indent="-285750" lvl="8" marL="4114800" algn="l">
              <a:lnSpc>
                <a:spcPct val="100000"/>
              </a:lnSpc>
              <a:spcBef>
                <a:spcPts val="1100"/>
              </a:spcBef>
              <a:spcAft>
                <a:spcPts val="1100"/>
              </a:spcAft>
              <a:buSzPts val="900"/>
              <a:buChar char="■"/>
              <a:defRPr sz="900"/>
            </a:lvl9pPr>
          </a:lstStyle>
          <a:p/>
        </p:txBody>
      </p:sp>
      <p:sp>
        <p:nvSpPr>
          <p:cNvPr id="62" name="Google Shape;62;g33f1d6f05e5_0_168"/>
          <p:cNvSpPr txBox="1"/>
          <p:nvPr>
            <p:ph idx="3" type="body"/>
          </p:nvPr>
        </p:nvSpPr>
        <p:spPr>
          <a:xfrm>
            <a:off x="5186000" y="4390033"/>
            <a:ext cx="4698000" cy="1333500"/>
          </a:xfrm>
          <a:prstGeom prst="rect">
            <a:avLst/>
          </a:prstGeom>
          <a:noFill/>
          <a:ln>
            <a:noFill/>
          </a:ln>
        </p:spPr>
        <p:txBody>
          <a:bodyPr anchorCtr="0" anchor="t" bIns="121900" lIns="121900" spcFirstLastPara="1" rIns="121900" wrap="square" tIns="121900">
            <a:normAutofit/>
          </a:bodyPr>
          <a:lstStyle>
            <a:lvl1pPr indent="-323850" lvl="0" marL="457200" algn="l">
              <a:lnSpc>
                <a:spcPct val="100000"/>
              </a:lnSpc>
              <a:spcBef>
                <a:spcPts val="0"/>
              </a:spcBef>
              <a:spcAft>
                <a:spcPts val="0"/>
              </a:spcAft>
              <a:buSzPts val="1500"/>
              <a:buChar char="●"/>
              <a:defRPr sz="1500"/>
            </a:lvl1pPr>
            <a:lvl2pPr indent="-285750" lvl="1" marL="914400" algn="l">
              <a:lnSpc>
                <a:spcPct val="100000"/>
              </a:lnSpc>
              <a:spcBef>
                <a:spcPts val="1100"/>
              </a:spcBef>
              <a:spcAft>
                <a:spcPts val="0"/>
              </a:spcAft>
              <a:buSzPts val="900"/>
              <a:buChar char="○"/>
              <a:defRPr sz="900"/>
            </a:lvl2pPr>
            <a:lvl3pPr indent="-285750" lvl="2" marL="1371600" algn="l">
              <a:lnSpc>
                <a:spcPct val="100000"/>
              </a:lnSpc>
              <a:spcBef>
                <a:spcPts val="1100"/>
              </a:spcBef>
              <a:spcAft>
                <a:spcPts val="0"/>
              </a:spcAft>
              <a:buSzPts val="900"/>
              <a:buChar char="■"/>
              <a:defRPr sz="900"/>
            </a:lvl3pPr>
            <a:lvl4pPr indent="-285750" lvl="3" marL="1828800" algn="l">
              <a:lnSpc>
                <a:spcPct val="100000"/>
              </a:lnSpc>
              <a:spcBef>
                <a:spcPts val="1100"/>
              </a:spcBef>
              <a:spcAft>
                <a:spcPts val="0"/>
              </a:spcAft>
              <a:buSzPts val="900"/>
              <a:buChar char="●"/>
              <a:defRPr sz="900"/>
            </a:lvl4pPr>
            <a:lvl5pPr indent="-285750" lvl="4" marL="2286000" algn="l">
              <a:lnSpc>
                <a:spcPct val="100000"/>
              </a:lnSpc>
              <a:spcBef>
                <a:spcPts val="1100"/>
              </a:spcBef>
              <a:spcAft>
                <a:spcPts val="0"/>
              </a:spcAft>
              <a:buSzPts val="900"/>
              <a:buChar char="○"/>
              <a:defRPr sz="900"/>
            </a:lvl5pPr>
            <a:lvl6pPr indent="-285750" lvl="5" marL="2743200" algn="l">
              <a:lnSpc>
                <a:spcPct val="100000"/>
              </a:lnSpc>
              <a:spcBef>
                <a:spcPts val="1100"/>
              </a:spcBef>
              <a:spcAft>
                <a:spcPts val="0"/>
              </a:spcAft>
              <a:buSzPts val="900"/>
              <a:buChar char="■"/>
              <a:defRPr sz="900"/>
            </a:lvl6pPr>
            <a:lvl7pPr indent="-285750" lvl="6" marL="3200400" algn="l">
              <a:lnSpc>
                <a:spcPct val="100000"/>
              </a:lnSpc>
              <a:spcBef>
                <a:spcPts val="1100"/>
              </a:spcBef>
              <a:spcAft>
                <a:spcPts val="0"/>
              </a:spcAft>
              <a:buSzPts val="900"/>
              <a:buChar char="●"/>
              <a:defRPr sz="900"/>
            </a:lvl7pPr>
            <a:lvl8pPr indent="-285750" lvl="7" marL="3657600" algn="l">
              <a:lnSpc>
                <a:spcPct val="100000"/>
              </a:lnSpc>
              <a:spcBef>
                <a:spcPts val="1100"/>
              </a:spcBef>
              <a:spcAft>
                <a:spcPts val="0"/>
              </a:spcAft>
              <a:buSzPts val="900"/>
              <a:buChar char="○"/>
              <a:defRPr sz="900"/>
            </a:lvl8pPr>
            <a:lvl9pPr indent="-285750" lvl="8" marL="4114800" algn="l">
              <a:lnSpc>
                <a:spcPct val="100000"/>
              </a:lnSpc>
              <a:spcBef>
                <a:spcPts val="1100"/>
              </a:spcBef>
              <a:spcAft>
                <a:spcPts val="1100"/>
              </a:spcAft>
              <a:buSzPts val="900"/>
              <a:buChar char="■"/>
              <a:defRPr sz="900"/>
            </a:lvl9pPr>
          </a:lstStyle>
          <a:p/>
        </p:txBody>
      </p:sp>
      <p:sp>
        <p:nvSpPr>
          <p:cNvPr id="63" name="Google Shape;63;g33f1d6f05e5_0_168"/>
          <p:cNvSpPr/>
          <p:nvPr/>
        </p:nvSpPr>
        <p:spPr>
          <a:xfrm>
            <a:off x="11054559" y="4575180"/>
            <a:ext cx="1142045" cy="1142045"/>
          </a:xfrm>
          <a:custGeom>
            <a:rect b="b" l="l" r="r" t="t"/>
            <a:pathLst>
              <a:path extrusionOk="0" h="456818" w="456818">
                <a:moveTo>
                  <a:pt x="456819" y="228410"/>
                </a:moveTo>
                <a:cubicBezTo>
                  <a:pt x="456819" y="354521"/>
                  <a:pt x="354616" y="456819"/>
                  <a:pt x="228409" y="456819"/>
                </a:cubicBezTo>
                <a:lnTo>
                  <a:pt x="228409" y="456819"/>
                </a:lnTo>
                <a:cubicBezTo>
                  <a:pt x="102298" y="456819"/>
                  <a:pt x="0" y="354616"/>
                  <a:pt x="0" y="228410"/>
                </a:cubicBezTo>
                <a:lnTo>
                  <a:pt x="0" y="228410"/>
                </a:lnTo>
                <a:cubicBezTo>
                  <a:pt x="0" y="102203"/>
                  <a:pt x="102298" y="0"/>
                  <a:pt x="228409" y="0"/>
                </a:cubicBezTo>
                <a:lnTo>
                  <a:pt x="228409" y="0"/>
                </a:lnTo>
                <a:cubicBezTo>
                  <a:pt x="354520" y="0"/>
                  <a:pt x="456819" y="102203"/>
                  <a:pt x="456819" y="228410"/>
                </a:cubicBezTo>
                <a:lnTo>
                  <a:pt x="456819" y="22841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4" name="Google Shape;64;g33f1d6f05e5_0_168"/>
          <p:cNvSpPr/>
          <p:nvPr/>
        </p:nvSpPr>
        <p:spPr>
          <a:xfrm rot="2700000">
            <a:off x="7773250" y="5889909"/>
            <a:ext cx="802246" cy="802246"/>
          </a:xfrm>
          <a:custGeom>
            <a:rect b="b" l="l" r="r" t="t"/>
            <a:pathLst>
              <a:path extrusionOk="0" h="1454548" w="1454548">
                <a:moveTo>
                  <a:pt x="0" y="0"/>
                </a:moveTo>
                <a:lnTo>
                  <a:pt x="1454549" y="0"/>
                </a:lnTo>
                <a:lnTo>
                  <a:pt x="1454549" y="1454549"/>
                </a:lnTo>
                <a:lnTo>
                  <a:pt x="0" y="1454549"/>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65" name="Google Shape;65;g33f1d6f05e5_0_168"/>
          <p:cNvGrpSpPr/>
          <p:nvPr/>
        </p:nvGrpSpPr>
        <p:grpSpPr>
          <a:xfrm>
            <a:off x="11065501" y="3443743"/>
            <a:ext cx="1132183" cy="1132183"/>
            <a:chOff x="3543300" y="1543050"/>
            <a:chExt cx="2057018" cy="2057018"/>
          </a:xfrm>
        </p:grpSpPr>
        <p:sp>
          <p:nvSpPr>
            <p:cNvPr id="66" name="Google Shape;66;g33f1d6f05e5_0_168"/>
            <p:cNvSpPr/>
            <p:nvPr/>
          </p:nvSpPr>
          <p:spPr>
            <a:xfrm>
              <a:off x="3543300" y="1543050"/>
              <a:ext cx="1028509" cy="1028509"/>
            </a:xfrm>
            <a:custGeom>
              <a:rect b="b" l="l" r="r" t="t"/>
              <a:pathLst>
                <a:path extrusionOk="0" h="1028509" w="1028509">
                  <a:moveTo>
                    <a:pt x="1028510" y="1028510"/>
                  </a:moveTo>
                  <a:cubicBezTo>
                    <a:pt x="1028510" y="460439"/>
                    <a:pt x="568071" y="0"/>
                    <a:pt x="0" y="0"/>
                  </a:cubicBezTo>
                  <a:lnTo>
                    <a:pt x="0" y="1028510"/>
                  </a:lnTo>
                  <a:lnTo>
                    <a:pt x="1028510" y="102851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7" name="Google Shape;67;g33f1d6f05e5_0_168"/>
            <p:cNvSpPr/>
            <p:nvPr/>
          </p:nvSpPr>
          <p:spPr>
            <a:xfrm>
              <a:off x="4571809" y="1543050"/>
              <a:ext cx="1028509" cy="1028509"/>
            </a:xfrm>
            <a:custGeom>
              <a:rect b="b" l="l" r="r" t="t"/>
              <a:pathLst>
                <a:path extrusionOk="0" h="1028509" w="1028509">
                  <a:moveTo>
                    <a:pt x="1028510" y="0"/>
                  </a:moveTo>
                  <a:cubicBezTo>
                    <a:pt x="460439" y="0"/>
                    <a:pt x="0" y="460439"/>
                    <a:pt x="0" y="1028510"/>
                  </a:cubicBezTo>
                  <a:lnTo>
                    <a:pt x="1028510" y="1028510"/>
                  </a:lnTo>
                  <a:lnTo>
                    <a:pt x="1028510" y="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8" name="Google Shape;68;g33f1d6f05e5_0_168"/>
            <p:cNvSpPr/>
            <p:nvPr/>
          </p:nvSpPr>
          <p:spPr>
            <a:xfrm>
              <a:off x="4571809" y="2571559"/>
              <a:ext cx="1028509" cy="1028509"/>
            </a:xfrm>
            <a:custGeom>
              <a:rect b="b" l="l" r="r" t="t"/>
              <a:pathLst>
                <a:path extrusionOk="0" h="1028509" w="1028509">
                  <a:moveTo>
                    <a:pt x="0" y="1028510"/>
                  </a:moveTo>
                  <a:cubicBezTo>
                    <a:pt x="568071" y="1028510"/>
                    <a:pt x="1028510" y="568071"/>
                    <a:pt x="1028510" y="0"/>
                  </a:cubicBezTo>
                  <a:lnTo>
                    <a:pt x="0" y="0"/>
                  </a:lnTo>
                  <a:lnTo>
                    <a:pt x="0" y="102851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69" name="Google Shape;69;g33f1d6f05e5_0_168"/>
            <p:cNvSpPr/>
            <p:nvPr/>
          </p:nvSpPr>
          <p:spPr>
            <a:xfrm>
              <a:off x="3543300" y="2571559"/>
              <a:ext cx="1028509" cy="1028509"/>
            </a:xfrm>
            <a:custGeom>
              <a:rect b="b" l="l" r="r" t="t"/>
              <a:pathLst>
                <a:path extrusionOk="0" h="1028509" w="1028509">
                  <a:moveTo>
                    <a:pt x="0" y="0"/>
                  </a:moveTo>
                  <a:cubicBezTo>
                    <a:pt x="0" y="568071"/>
                    <a:pt x="460439" y="1028510"/>
                    <a:pt x="1028510" y="1028510"/>
                  </a:cubicBezTo>
                  <a:lnTo>
                    <a:pt x="1028510" y="0"/>
                  </a:lnTo>
                  <a:lnTo>
                    <a:pt x="0" y="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grpSp>
        <p:nvGrpSpPr>
          <p:cNvPr id="70" name="Google Shape;70;g33f1d6f05e5_0_168"/>
          <p:cNvGrpSpPr/>
          <p:nvPr/>
        </p:nvGrpSpPr>
        <p:grpSpPr>
          <a:xfrm flipH="1">
            <a:off x="9883075" y="5717274"/>
            <a:ext cx="1171472" cy="1142056"/>
            <a:chOff x="3543300" y="1543050"/>
            <a:chExt cx="2057018" cy="2057018"/>
          </a:xfrm>
        </p:grpSpPr>
        <p:sp>
          <p:nvSpPr>
            <p:cNvPr id="71" name="Google Shape;71;g33f1d6f05e5_0_168"/>
            <p:cNvSpPr/>
            <p:nvPr/>
          </p:nvSpPr>
          <p:spPr>
            <a:xfrm>
              <a:off x="3543300" y="1543050"/>
              <a:ext cx="1028509" cy="1028509"/>
            </a:xfrm>
            <a:custGeom>
              <a:rect b="b" l="l" r="r" t="t"/>
              <a:pathLst>
                <a:path extrusionOk="0" h="1028509" w="1028509">
                  <a:moveTo>
                    <a:pt x="1028510" y="0"/>
                  </a:moveTo>
                  <a:cubicBezTo>
                    <a:pt x="460439" y="0"/>
                    <a:pt x="0" y="460439"/>
                    <a:pt x="0" y="1028510"/>
                  </a:cubicBezTo>
                  <a:lnTo>
                    <a:pt x="1028510" y="1028510"/>
                  </a:lnTo>
                  <a:lnTo>
                    <a:pt x="1028510" y="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2" name="Google Shape;72;g33f1d6f05e5_0_168"/>
            <p:cNvSpPr/>
            <p:nvPr/>
          </p:nvSpPr>
          <p:spPr>
            <a:xfrm>
              <a:off x="4571809" y="1543050"/>
              <a:ext cx="1028509" cy="1028509"/>
            </a:xfrm>
            <a:custGeom>
              <a:rect b="b" l="l" r="r" t="t"/>
              <a:pathLst>
                <a:path extrusionOk="0" h="1028509" w="1028509">
                  <a:moveTo>
                    <a:pt x="1028510" y="0"/>
                  </a:moveTo>
                  <a:cubicBezTo>
                    <a:pt x="460439" y="0"/>
                    <a:pt x="0" y="460439"/>
                    <a:pt x="0" y="1028510"/>
                  </a:cubicBezTo>
                  <a:lnTo>
                    <a:pt x="1028510" y="1028510"/>
                  </a:lnTo>
                  <a:lnTo>
                    <a:pt x="1028510" y="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3" name="Google Shape;73;g33f1d6f05e5_0_168"/>
            <p:cNvSpPr/>
            <p:nvPr/>
          </p:nvSpPr>
          <p:spPr>
            <a:xfrm>
              <a:off x="4571809" y="2571559"/>
              <a:ext cx="1028509" cy="1028509"/>
            </a:xfrm>
            <a:custGeom>
              <a:rect b="b" l="l" r="r" t="t"/>
              <a:pathLst>
                <a:path extrusionOk="0" h="1028509" w="1028509">
                  <a:moveTo>
                    <a:pt x="0" y="1028510"/>
                  </a:moveTo>
                  <a:cubicBezTo>
                    <a:pt x="568071" y="1028510"/>
                    <a:pt x="1028510" y="568071"/>
                    <a:pt x="1028510" y="0"/>
                  </a:cubicBezTo>
                  <a:lnTo>
                    <a:pt x="0" y="0"/>
                  </a:lnTo>
                  <a:lnTo>
                    <a:pt x="0" y="102851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4" name="Google Shape;74;g33f1d6f05e5_0_168"/>
            <p:cNvSpPr/>
            <p:nvPr/>
          </p:nvSpPr>
          <p:spPr>
            <a:xfrm>
              <a:off x="3543300" y="2571559"/>
              <a:ext cx="1028509" cy="1028509"/>
            </a:xfrm>
            <a:custGeom>
              <a:rect b="b" l="l" r="r" t="t"/>
              <a:pathLst>
                <a:path extrusionOk="0" h="1028509" w="1028509">
                  <a:moveTo>
                    <a:pt x="0" y="1028510"/>
                  </a:moveTo>
                  <a:cubicBezTo>
                    <a:pt x="568071" y="1028510"/>
                    <a:pt x="1028510" y="568071"/>
                    <a:pt x="1028510" y="0"/>
                  </a:cubicBezTo>
                  <a:lnTo>
                    <a:pt x="0" y="0"/>
                  </a:lnTo>
                  <a:lnTo>
                    <a:pt x="0" y="102851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sp>
        <p:nvSpPr>
          <p:cNvPr id="75" name="Google Shape;75;g33f1d6f05e5_0_168"/>
          <p:cNvSpPr/>
          <p:nvPr/>
        </p:nvSpPr>
        <p:spPr>
          <a:xfrm>
            <a:off x="8741144" y="5716095"/>
            <a:ext cx="1143411" cy="1143253"/>
          </a:xfrm>
          <a:custGeom>
            <a:rect b="b" l="l" r="r" t="t"/>
            <a:pathLst>
              <a:path extrusionOk="0" h="685609" w="685704">
                <a:moveTo>
                  <a:pt x="0" y="342805"/>
                </a:moveTo>
                <a:lnTo>
                  <a:pt x="0" y="342805"/>
                </a:lnTo>
                <a:cubicBezTo>
                  <a:pt x="0" y="532162"/>
                  <a:pt x="153448" y="685609"/>
                  <a:pt x="342805" y="685609"/>
                </a:cubicBezTo>
                <a:lnTo>
                  <a:pt x="685705" y="685609"/>
                </a:lnTo>
                <a:lnTo>
                  <a:pt x="685705" y="342805"/>
                </a:lnTo>
                <a:cubicBezTo>
                  <a:pt x="685705" y="153448"/>
                  <a:pt x="532257" y="0"/>
                  <a:pt x="342900" y="0"/>
                </a:cubicBezTo>
                <a:lnTo>
                  <a:pt x="342900" y="0"/>
                </a:lnTo>
                <a:cubicBezTo>
                  <a:pt x="153543" y="0"/>
                  <a:pt x="0" y="153448"/>
                  <a:pt x="0" y="342805"/>
                </a:cubicBezTo>
                <a:close/>
                <a:moveTo>
                  <a:pt x="342900" y="228600"/>
                </a:moveTo>
                <a:cubicBezTo>
                  <a:pt x="406051" y="228600"/>
                  <a:pt x="457200" y="279749"/>
                  <a:pt x="457200" y="342900"/>
                </a:cubicBezTo>
                <a:lnTo>
                  <a:pt x="457200" y="342900"/>
                </a:lnTo>
                <a:cubicBezTo>
                  <a:pt x="457200" y="406051"/>
                  <a:pt x="406051" y="457200"/>
                  <a:pt x="342900" y="457200"/>
                </a:cubicBezTo>
                <a:lnTo>
                  <a:pt x="342900" y="457200"/>
                </a:lnTo>
                <a:cubicBezTo>
                  <a:pt x="279749" y="457200"/>
                  <a:pt x="228600" y="406051"/>
                  <a:pt x="228600" y="342900"/>
                </a:cubicBezTo>
                <a:lnTo>
                  <a:pt x="228600" y="342900"/>
                </a:lnTo>
                <a:cubicBezTo>
                  <a:pt x="228600" y="279749"/>
                  <a:pt x="279749" y="228600"/>
                  <a:pt x="342900" y="228600"/>
                </a:cubicBezTo>
                <a:lnTo>
                  <a:pt x="342900" y="22860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6" name="Google Shape;76;g33f1d6f05e5_0_168"/>
          <p:cNvSpPr/>
          <p:nvPr/>
        </p:nvSpPr>
        <p:spPr>
          <a:xfrm>
            <a:off x="9883103" y="4575935"/>
            <a:ext cx="1173284" cy="1143200"/>
          </a:xfrm>
          <a:custGeom>
            <a:rect b="b" l="l" r="r" t="t"/>
            <a:pathLst>
              <a:path extrusionOk="0" h="601684" w="601684">
                <a:moveTo>
                  <a:pt x="501413" y="401114"/>
                </a:moveTo>
                <a:lnTo>
                  <a:pt x="501413" y="401114"/>
                </a:lnTo>
                <a:lnTo>
                  <a:pt x="501413" y="401114"/>
                </a:lnTo>
                <a:cubicBezTo>
                  <a:pt x="335251" y="401114"/>
                  <a:pt x="200571" y="266434"/>
                  <a:pt x="200571" y="100271"/>
                </a:cubicBezTo>
                <a:lnTo>
                  <a:pt x="200571" y="100271"/>
                </a:lnTo>
                <a:lnTo>
                  <a:pt x="200571" y="100271"/>
                </a:lnTo>
                <a:lnTo>
                  <a:pt x="200571" y="0"/>
                </a:lnTo>
                <a:lnTo>
                  <a:pt x="0" y="0"/>
                </a:lnTo>
                <a:lnTo>
                  <a:pt x="0" y="601685"/>
                </a:lnTo>
                <a:lnTo>
                  <a:pt x="601685" y="601685"/>
                </a:lnTo>
                <a:lnTo>
                  <a:pt x="601685" y="401114"/>
                </a:lnTo>
                <a:lnTo>
                  <a:pt x="501413" y="401114"/>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7" name="Google Shape;77;g33f1d6f05e5_0_168"/>
          <p:cNvSpPr/>
          <p:nvPr/>
        </p:nvSpPr>
        <p:spPr>
          <a:xfrm>
            <a:off x="571500" y="2082100"/>
            <a:ext cx="4614300" cy="2117700"/>
          </a:xfrm>
          <a:prstGeom prst="rect">
            <a:avLst/>
          </a:prstGeom>
          <a:solidFill>
            <a:srgbClr val="EDE9E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8" name="Google Shape;78;g33f1d6f05e5_0_168"/>
          <p:cNvSpPr/>
          <p:nvPr/>
        </p:nvSpPr>
        <p:spPr>
          <a:xfrm>
            <a:off x="5324500" y="2082100"/>
            <a:ext cx="4549200" cy="2117700"/>
          </a:xfrm>
          <a:prstGeom prst="rect">
            <a:avLst/>
          </a:prstGeom>
          <a:solidFill>
            <a:srgbClr val="EDE9E6"/>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9" name="Google Shape;79;g33f1d6f05e5_0_168"/>
          <p:cNvSpPr/>
          <p:nvPr/>
        </p:nvSpPr>
        <p:spPr>
          <a:xfrm>
            <a:off x="11054580" y="5717184"/>
            <a:ext cx="1146788" cy="1146788"/>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EDE9E6"/>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grpSp>
        <p:nvGrpSpPr>
          <p:cNvPr id="80" name="Google Shape;80;g33f1d6f05e5_0_168"/>
          <p:cNvGrpSpPr/>
          <p:nvPr/>
        </p:nvGrpSpPr>
        <p:grpSpPr>
          <a:xfrm>
            <a:off x="565253" y="6140912"/>
            <a:ext cx="816816" cy="245992"/>
            <a:chOff x="2309812" y="1890712"/>
            <a:chExt cx="4527803" cy="1362836"/>
          </a:xfrm>
        </p:grpSpPr>
        <p:sp>
          <p:nvSpPr>
            <p:cNvPr id="81" name="Google Shape;81;g33f1d6f05e5_0_168"/>
            <p:cNvSpPr/>
            <p:nvPr/>
          </p:nvSpPr>
          <p:spPr>
            <a:xfrm>
              <a:off x="2309812" y="1890712"/>
              <a:ext cx="955452" cy="1359884"/>
            </a:xfrm>
            <a:custGeom>
              <a:rect b="b" l="l" r="r" t="t"/>
              <a:pathLst>
                <a:path extrusionOk="0" h="1359884" w="955452">
                  <a:moveTo>
                    <a:pt x="842391" y="1359884"/>
                  </a:moveTo>
                  <a:lnTo>
                    <a:pt x="733044" y="1359884"/>
                  </a:lnTo>
                  <a:cubicBezTo>
                    <a:pt x="732949" y="1359884"/>
                    <a:pt x="732854" y="1359789"/>
                    <a:pt x="732854" y="1359694"/>
                  </a:cubicBezTo>
                  <a:lnTo>
                    <a:pt x="732854" y="868871"/>
                  </a:lnTo>
                  <a:cubicBezTo>
                    <a:pt x="732854" y="725710"/>
                    <a:pt x="616268" y="608171"/>
                    <a:pt x="473107" y="610743"/>
                  </a:cubicBezTo>
                  <a:cubicBezTo>
                    <a:pt x="334518" y="613124"/>
                    <a:pt x="222504" y="726662"/>
                    <a:pt x="222504" y="865823"/>
                  </a:cubicBezTo>
                  <a:lnTo>
                    <a:pt x="222504" y="1246823"/>
                  </a:lnTo>
                  <a:cubicBezTo>
                    <a:pt x="222504" y="1309211"/>
                    <a:pt x="171926" y="1359884"/>
                    <a:pt x="109442" y="1359884"/>
                  </a:cubicBezTo>
                  <a:lnTo>
                    <a:pt x="191" y="1359884"/>
                  </a:lnTo>
                  <a:cubicBezTo>
                    <a:pt x="95" y="1359884"/>
                    <a:pt x="0" y="1359789"/>
                    <a:pt x="0" y="1359694"/>
                  </a:cubicBezTo>
                  <a:lnTo>
                    <a:pt x="0" y="113062"/>
                  </a:lnTo>
                  <a:cubicBezTo>
                    <a:pt x="0" y="50578"/>
                    <a:pt x="50578" y="0"/>
                    <a:pt x="113062" y="0"/>
                  </a:cubicBezTo>
                  <a:lnTo>
                    <a:pt x="222409" y="0"/>
                  </a:lnTo>
                  <a:cubicBezTo>
                    <a:pt x="222504" y="0"/>
                    <a:pt x="222599" y="95"/>
                    <a:pt x="222599" y="191"/>
                  </a:cubicBezTo>
                  <a:lnTo>
                    <a:pt x="222599" y="461963"/>
                  </a:lnTo>
                  <a:cubicBezTo>
                    <a:pt x="222599" y="462058"/>
                    <a:pt x="222694" y="462153"/>
                    <a:pt x="222790" y="462058"/>
                  </a:cubicBezTo>
                  <a:cubicBezTo>
                    <a:pt x="293751" y="417100"/>
                    <a:pt x="377285" y="390335"/>
                    <a:pt x="466916" y="388334"/>
                  </a:cubicBezTo>
                  <a:cubicBezTo>
                    <a:pt x="735616" y="382334"/>
                    <a:pt x="955453" y="601123"/>
                    <a:pt x="955453" y="869918"/>
                  </a:cubicBezTo>
                  <a:lnTo>
                    <a:pt x="955453" y="1247013"/>
                  </a:lnTo>
                  <a:cubicBezTo>
                    <a:pt x="955453" y="1309307"/>
                    <a:pt x="904780" y="1359884"/>
                    <a:pt x="842391" y="1359884"/>
                  </a:cubicBezTo>
                  <a:close/>
                </a:path>
              </a:pathLst>
            </a:custGeom>
            <a:solidFill>
              <a:srgbClr val="0070BB"/>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A9226"/>
                </a:solidFill>
                <a:latin typeface="Arial"/>
                <a:ea typeface="Arial"/>
                <a:cs typeface="Arial"/>
                <a:sym typeface="Arial"/>
              </a:endParaRPr>
            </a:p>
          </p:txBody>
        </p:sp>
        <p:sp>
          <p:nvSpPr>
            <p:cNvPr id="82" name="Google Shape;82;g33f1d6f05e5_0_168"/>
            <p:cNvSpPr/>
            <p:nvPr/>
          </p:nvSpPr>
          <p:spPr>
            <a:xfrm>
              <a:off x="5882258" y="2278760"/>
              <a:ext cx="955357" cy="965454"/>
            </a:xfrm>
            <a:custGeom>
              <a:rect b="b" l="l" r="r" t="t"/>
              <a:pathLst>
                <a:path extrusionOk="0" h="965454" w="955357">
                  <a:moveTo>
                    <a:pt x="477679" y="965454"/>
                  </a:moveTo>
                  <a:cubicBezTo>
                    <a:pt x="214313" y="965454"/>
                    <a:pt x="0" y="748951"/>
                    <a:pt x="0" y="482727"/>
                  </a:cubicBezTo>
                  <a:cubicBezTo>
                    <a:pt x="0" y="216503"/>
                    <a:pt x="214313" y="0"/>
                    <a:pt x="477679" y="0"/>
                  </a:cubicBezTo>
                  <a:cubicBezTo>
                    <a:pt x="741045" y="0"/>
                    <a:pt x="955357" y="216503"/>
                    <a:pt x="955357" y="482727"/>
                  </a:cubicBezTo>
                  <a:cubicBezTo>
                    <a:pt x="955357" y="748951"/>
                    <a:pt x="741140" y="965454"/>
                    <a:pt x="477679" y="965454"/>
                  </a:cubicBezTo>
                  <a:close/>
                  <a:moveTo>
                    <a:pt x="477679" y="222599"/>
                  </a:moveTo>
                  <a:cubicBezTo>
                    <a:pt x="336995" y="222599"/>
                    <a:pt x="222504" y="339281"/>
                    <a:pt x="222504" y="482727"/>
                  </a:cubicBezTo>
                  <a:cubicBezTo>
                    <a:pt x="222504" y="626174"/>
                    <a:pt x="336995" y="742855"/>
                    <a:pt x="477679" y="742855"/>
                  </a:cubicBezTo>
                  <a:cubicBezTo>
                    <a:pt x="618363" y="742855"/>
                    <a:pt x="732854" y="626269"/>
                    <a:pt x="732854" y="482822"/>
                  </a:cubicBezTo>
                  <a:cubicBezTo>
                    <a:pt x="732854" y="339376"/>
                    <a:pt x="618363" y="222599"/>
                    <a:pt x="477679" y="222599"/>
                  </a:cubicBezTo>
                  <a:close/>
                </a:path>
              </a:pathLst>
            </a:custGeom>
            <a:solidFill>
              <a:srgbClr val="0070BB"/>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A9226"/>
                </a:solidFill>
                <a:latin typeface="Arial"/>
                <a:ea typeface="Arial"/>
                <a:cs typeface="Arial"/>
                <a:sym typeface="Arial"/>
              </a:endParaRPr>
            </a:p>
          </p:txBody>
        </p:sp>
        <p:sp>
          <p:nvSpPr>
            <p:cNvPr id="83" name="Google Shape;83;g33f1d6f05e5_0_168"/>
            <p:cNvSpPr/>
            <p:nvPr/>
          </p:nvSpPr>
          <p:spPr>
            <a:xfrm>
              <a:off x="3460146" y="2278665"/>
              <a:ext cx="955357" cy="965453"/>
            </a:xfrm>
            <a:custGeom>
              <a:rect b="b" l="l" r="r" t="t"/>
              <a:pathLst>
                <a:path extrusionOk="0" h="965453" w="955357">
                  <a:moveTo>
                    <a:pt x="477679" y="743045"/>
                  </a:moveTo>
                  <a:cubicBezTo>
                    <a:pt x="369189" y="743045"/>
                    <a:pt x="276320" y="673608"/>
                    <a:pt x="239459" y="575977"/>
                  </a:cubicBezTo>
                  <a:lnTo>
                    <a:pt x="237744" y="573215"/>
                  </a:lnTo>
                  <a:lnTo>
                    <a:pt x="865156" y="573215"/>
                  </a:lnTo>
                  <a:cubicBezTo>
                    <a:pt x="914686" y="573215"/>
                    <a:pt x="955262" y="533210"/>
                    <a:pt x="955358" y="483680"/>
                  </a:cubicBezTo>
                  <a:cubicBezTo>
                    <a:pt x="955358" y="483394"/>
                    <a:pt x="955358" y="483108"/>
                    <a:pt x="955358" y="482727"/>
                  </a:cubicBezTo>
                  <a:cubicBezTo>
                    <a:pt x="955358" y="216599"/>
                    <a:pt x="741045" y="0"/>
                    <a:pt x="477679" y="0"/>
                  </a:cubicBezTo>
                  <a:cubicBezTo>
                    <a:pt x="214313" y="0"/>
                    <a:pt x="0" y="216503"/>
                    <a:pt x="0" y="482727"/>
                  </a:cubicBezTo>
                  <a:cubicBezTo>
                    <a:pt x="0" y="748856"/>
                    <a:pt x="214313" y="965454"/>
                    <a:pt x="477679" y="965454"/>
                  </a:cubicBezTo>
                  <a:cubicBezTo>
                    <a:pt x="562928" y="965454"/>
                    <a:pt x="646652" y="942404"/>
                    <a:pt x="719804" y="898874"/>
                  </a:cubicBezTo>
                  <a:cubicBezTo>
                    <a:pt x="790480" y="856774"/>
                    <a:pt x="849630" y="796766"/>
                    <a:pt x="890873" y="725043"/>
                  </a:cubicBezTo>
                  <a:lnTo>
                    <a:pt x="813054" y="680276"/>
                  </a:lnTo>
                  <a:cubicBezTo>
                    <a:pt x="755047" y="646938"/>
                    <a:pt x="682847" y="651510"/>
                    <a:pt x="629317" y="691801"/>
                  </a:cubicBezTo>
                  <a:cubicBezTo>
                    <a:pt x="585883" y="724567"/>
                    <a:pt x="532829" y="743045"/>
                    <a:pt x="477679" y="743045"/>
                  </a:cubicBezTo>
                  <a:close/>
                  <a:moveTo>
                    <a:pt x="477679" y="222695"/>
                  </a:moveTo>
                  <a:cubicBezTo>
                    <a:pt x="584264" y="222695"/>
                    <a:pt x="675704" y="289655"/>
                    <a:pt x="713899" y="384429"/>
                  </a:cubicBezTo>
                  <a:lnTo>
                    <a:pt x="241554" y="384429"/>
                  </a:lnTo>
                  <a:cubicBezTo>
                    <a:pt x="279559" y="289655"/>
                    <a:pt x="371094" y="222695"/>
                    <a:pt x="477679" y="222695"/>
                  </a:cubicBezTo>
                  <a:close/>
                </a:path>
              </a:pathLst>
            </a:custGeom>
            <a:solidFill>
              <a:srgbClr val="0070BB"/>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A9226"/>
                </a:solidFill>
                <a:latin typeface="Arial"/>
                <a:ea typeface="Arial"/>
                <a:cs typeface="Arial"/>
                <a:sym typeface="Arial"/>
              </a:endParaRPr>
            </a:p>
          </p:txBody>
        </p:sp>
        <p:sp>
          <p:nvSpPr>
            <p:cNvPr id="84" name="Google Shape;84;g33f1d6f05e5_0_168"/>
            <p:cNvSpPr/>
            <p:nvPr/>
          </p:nvSpPr>
          <p:spPr>
            <a:xfrm>
              <a:off x="4570475" y="1893664"/>
              <a:ext cx="222599" cy="1359884"/>
            </a:xfrm>
            <a:custGeom>
              <a:rect b="b" l="l" r="r" t="t"/>
              <a:pathLst>
                <a:path extrusionOk="0" h="1359884" w="222599">
                  <a:moveTo>
                    <a:pt x="109538" y="1359884"/>
                  </a:moveTo>
                  <a:lnTo>
                    <a:pt x="191" y="1359884"/>
                  </a:lnTo>
                  <a:cubicBezTo>
                    <a:pt x="95" y="1359884"/>
                    <a:pt x="0" y="1359789"/>
                    <a:pt x="0" y="1359694"/>
                  </a:cubicBezTo>
                  <a:lnTo>
                    <a:pt x="0" y="113062"/>
                  </a:lnTo>
                  <a:cubicBezTo>
                    <a:pt x="0" y="50673"/>
                    <a:pt x="50578" y="0"/>
                    <a:pt x="113062" y="0"/>
                  </a:cubicBezTo>
                  <a:lnTo>
                    <a:pt x="222409" y="0"/>
                  </a:lnTo>
                  <a:cubicBezTo>
                    <a:pt x="222504" y="0"/>
                    <a:pt x="222599" y="95"/>
                    <a:pt x="222599" y="191"/>
                  </a:cubicBezTo>
                  <a:lnTo>
                    <a:pt x="222599" y="1246918"/>
                  </a:lnTo>
                  <a:cubicBezTo>
                    <a:pt x="222504" y="1309307"/>
                    <a:pt x="171926" y="1359884"/>
                    <a:pt x="109538" y="1359884"/>
                  </a:cubicBezTo>
                  <a:close/>
                </a:path>
              </a:pathLst>
            </a:custGeom>
            <a:solidFill>
              <a:srgbClr val="0070BB"/>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A9226"/>
                </a:solidFill>
                <a:latin typeface="Arial"/>
                <a:ea typeface="Arial"/>
                <a:cs typeface="Arial"/>
                <a:sym typeface="Arial"/>
              </a:endParaRPr>
            </a:p>
          </p:txBody>
        </p:sp>
        <p:sp>
          <p:nvSpPr>
            <p:cNvPr id="85" name="Google Shape;85;g33f1d6f05e5_0_168"/>
            <p:cNvSpPr/>
            <p:nvPr/>
          </p:nvSpPr>
          <p:spPr>
            <a:xfrm>
              <a:off x="5043010" y="1893664"/>
              <a:ext cx="222599" cy="1359884"/>
            </a:xfrm>
            <a:custGeom>
              <a:rect b="b" l="l" r="r" t="t"/>
              <a:pathLst>
                <a:path extrusionOk="0" h="1359884" w="222599">
                  <a:moveTo>
                    <a:pt x="109538" y="1359884"/>
                  </a:moveTo>
                  <a:lnTo>
                    <a:pt x="190" y="1359884"/>
                  </a:lnTo>
                  <a:cubicBezTo>
                    <a:pt x="95" y="1359884"/>
                    <a:pt x="0" y="1359789"/>
                    <a:pt x="0" y="1359694"/>
                  </a:cubicBezTo>
                  <a:lnTo>
                    <a:pt x="0" y="113062"/>
                  </a:lnTo>
                  <a:cubicBezTo>
                    <a:pt x="0" y="50673"/>
                    <a:pt x="50578" y="0"/>
                    <a:pt x="113062" y="0"/>
                  </a:cubicBezTo>
                  <a:lnTo>
                    <a:pt x="222409" y="0"/>
                  </a:lnTo>
                  <a:cubicBezTo>
                    <a:pt x="222504" y="0"/>
                    <a:pt x="222599" y="95"/>
                    <a:pt x="222599" y="191"/>
                  </a:cubicBezTo>
                  <a:lnTo>
                    <a:pt x="222599" y="1246918"/>
                  </a:lnTo>
                  <a:cubicBezTo>
                    <a:pt x="222599" y="1309307"/>
                    <a:pt x="171926" y="1359884"/>
                    <a:pt x="109538" y="1359884"/>
                  </a:cubicBezTo>
                  <a:close/>
                </a:path>
              </a:pathLst>
            </a:custGeom>
            <a:solidFill>
              <a:srgbClr val="0070BB"/>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A9226"/>
                </a:solidFill>
                <a:latin typeface="Arial"/>
                <a:ea typeface="Arial"/>
                <a:cs typeface="Arial"/>
                <a:sym typeface="Arial"/>
              </a:endParaRPr>
            </a:p>
          </p:txBody>
        </p:sp>
        <p:sp>
          <p:nvSpPr>
            <p:cNvPr id="86" name="Google Shape;86;g33f1d6f05e5_0_168"/>
            <p:cNvSpPr/>
            <p:nvPr/>
          </p:nvSpPr>
          <p:spPr>
            <a:xfrm>
              <a:off x="5481446" y="2253519"/>
              <a:ext cx="222599" cy="1000029"/>
            </a:xfrm>
            <a:custGeom>
              <a:rect b="b" l="l" r="r" t="t"/>
              <a:pathLst>
                <a:path extrusionOk="0" h="1000029" w="222599">
                  <a:moveTo>
                    <a:pt x="109538" y="1000030"/>
                  </a:moveTo>
                  <a:lnTo>
                    <a:pt x="190" y="1000030"/>
                  </a:lnTo>
                  <a:cubicBezTo>
                    <a:pt x="95" y="1000030"/>
                    <a:pt x="0" y="999935"/>
                    <a:pt x="0" y="999839"/>
                  </a:cubicBezTo>
                  <a:lnTo>
                    <a:pt x="0" y="113062"/>
                  </a:lnTo>
                  <a:cubicBezTo>
                    <a:pt x="0" y="50673"/>
                    <a:pt x="50578" y="0"/>
                    <a:pt x="113062" y="0"/>
                  </a:cubicBezTo>
                  <a:lnTo>
                    <a:pt x="222409" y="0"/>
                  </a:lnTo>
                  <a:cubicBezTo>
                    <a:pt x="222504" y="0"/>
                    <a:pt x="222599" y="95"/>
                    <a:pt x="222599" y="191"/>
                  </a:cubicBezTo>
                  <a:lnTo>
                    <a:pt x="222599" y="886968"/>
                  </a:lnTo>
                  <a:cubicBezTo>
                    <a:pt x="222599" y="949452"/>
                    <a:pt x="171926" y="1000030"/>
                    <a:pt x="109538" y="1000030"/>
                  </a:cubicBezTo>
                  <a:close/>
                </a:path>
              </a:pathLst>
            </a:custGeom>
            <a:solidFill>
              <a:srgbClr val="0070BB"/>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A9226"/>
                </a:solidFill>
                <a:latin typeface="Arial"/>
                <a:ea typeface="Arial"/>
                <a:cs typeface="Arial"/>
                <a:sym typeface="Arial"/>
              </a:endParaRPr>
            </a:p>
          </p:txBody>
        </p:sp>
        <p:sp>
          <p:nvSpPr>
            <p:cNvPr id="87" name="Google Shape;87;g33f1d6f05e5_0_168"/>
            <p:cNvSpPr/>
            <p:nvPr/>
          </p:nvSpPr>
          <p:spPr>
            <a:xfrm>
              <a:off x="5481446" y="1892426"/>
              <a:ext cx="222599" cy="221551"/>
            </a:xfrm>
            <a:custGeom>
              <a:rect b="b" l="l" r="r" t="t"/>
              <a:pathLst>
                <a:path extrusionOk="0" h="221551" w="222599">
                  <a:moveTo>
                    <a:pt x="109538" y="221552"/>
                  </a:moveTo>
                  <a:lnTo>
                    <a:pt x="190" y="221552"/>
                  </a:lnTo>
                  <a:cubicBezTo>
                    <a:pt x="95" y="221552"/>
                    <a:pt x="0" y="221456"/>
                    <a:pt x="0" y="221361"/>
                  </a:cubicBezTo>
                  <a:lnTo>
                    <a:pt x="0" y="113062"/>
                  </a:lnTo>
                  <a:cubicBezTo>
                    <a:pt x="0" y="50673"/>
                    <a:pt x="50578" y="0"/>
                    <a:pt x="113062" y="0"/>
                  </a:cubicBezTo>
                  <a:lnTo>
                    <a:pt x="222409" y="0"/>
                  </a:lnTo>
                  <a:cubicBezTo>
                    <a:pt x="222504" y="0"/>
                    <a:pt x="222599" y="95"/>
                    <a:pt x="222599" y="190"/>
                  </a:cubicBezTo>
                  <a:lnTo>
                    <a:pt x="222599" y="108585"/>
                  </a:lnTo>
                  <a:cubicBezTo>
                    <a:pt x="222599" y="170974"/>
                    <a:pt x="171926" y="221552"/>
                    <a:pt x="109538" y="221552"/>
                  </a:cubicBezTo>
                  <a:close/>
                </a:path>
              </a:pathLst>
            </a:custGeom>
            <a:solidFill>
              <a:srgbClr val="0070BB"/>
            </a:solidFill>
            <a:ln>
              <a:noFill/>
            </a:ln>
          </p:spPr>
          <p:txBody>
            <a:bodyPr anchorCtr="0" anchor="ctr" bIns="60925" lIns="121900" spcFirstLastPara="1" rIns="121900" wrap="square" tIns="60925">
              <a:noAutofit/>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FA9226"/>
                </a:solidFill>
                <a:latin typeface="Arial"/>
                <a:ea typeface="Arial"/>
                <a:cs typeface="Arial"/>
                <a:sym typeface="Arial"/>
              </a:endParaRPr>
            </a:p>
          </p:txBody>
        </p:sp>
      </p:grpSp>
    </p:spTree>
  </p:cSld>
  <p:clrMapOvr>
    <a:masterClrMapping/>
  </p:clrMapOvr>
  <p:extLst>
    <p:ext uri="{DCECCB84-F9BA-43D5-87BE-67443E8EF086}">
      <p15:sldGuideLst>
        <p15:guide id="1" pos="356">
          <p15:clr>
            <a:srgbClr val="FA7B17"/>
          </p15:clr>
        </p15:guide>
        <p15:guide id="2" orient="horz" pos="377">
          <p15:clr>
            <a:srgbClr val="FA7B17"/>
          </p15:clr>
        </p15:guide>
        <p15:guide id="3" orient="horz" pos="4023">
          <p15:clr>
            <a:srgbClr val="FA7B17"/>
          </p15:clr>
        </p15:guide>
        <p15:guide id="4" pos="7329">
          <p15:clr>
            <a:srgbClr val="FA7B17"/>
          </p15:clr>
        </p15:guide>
        <p15:guide id="5" pos="6220">
          <p15:clr>
            <a:srgbClr val="FA7B17"/>
          </p15:clr>
        </p15:guide>
        <p15:guide id="6" orient="horz" pos="2645">
          <p15:clr>
            <a:srgbClr val="FA7B17"/>
          </p15:clr>
        </p15:guide>
        <p15:guide id="7" orient="horz" pos="1312">
          <p15:clr>
            <a:srgbClr val="FA7B17"/>
          </p15:clr>
        </p15:guide>
        <p15:guide id="8" pos="3267">
          <p15:clr>
            <a:srgbClr val="FA7B17"/>
          </p15:clr>
        </p15:guide>
        <p15:guide id="9" pos="3355">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de section" type="secHead">
  <p:cSld name="SECTION_HEADER">
    <p:spTree>
      <p:nvGrpSpPr>
        <p:cNvPr id="88" name="Shape 88"/>
        <p:cNvGrpSpPr/>
        <p:nvPr/>
      </p:nvGrpSpPr>
      <p:grpSpPr>
        <a:xfrm>
          <a:off x="0" y="0"/>
          <a:ext cx="0" cy="0"/>
          <a:chOff x="0" y="0"/>
          <a:chExt cx="0" cy="0"/>
        </a:xfrm>
      </p:grpSpPr>
      <p:sp>
        <p:nvSpPr>
          <p:cNvPr id="89" name="Google Shape;89;p2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2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91" name="Google Shape;9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ison" type="twoTxTwoObj">
  <p:cSld name="TWO_OBJECTS_WITH_TEXT">
    <p:spTree>
      <p:nvGrpSpPr>
        <p:cNvPr id="94" name="Shape 94"/>
        <p:cNvGrpSpPr/>
        <p:nvPr/>
      </p:nvGrpSpPr>
      <p:grpSpPr>
        <a:xfrm>
          <a:off x="0" y="0"/>
          <a:ext cx="0" cy="0"/>
          <a:chOff x="0" y="0"/>
          <a:chExt cx="0" cy="0"/>
        </a:xfrm>
      </p:grpSpPr>
      <p:sp>
        <p:nvSpPr>
          <p:cNvPr id="95" name="Google Shape;95;p2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2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7" name="Google Shape;97;p2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2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99" name="Google Shape;99;p2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re seul" type="titleOnly">
  <p:cSld name="TITLE_ONLY">
    <p:spTree>
      <p:nvGrpSpPr>
        <p:cNvPr id="103" name="Shape 103"/>
        <p:cNvGrpSpPr/>
        <p:nvPr/>
      </p:nvGrpSpPr>
      <p:grpSpPr>
        <a:xfrm>
          <a:off x="0" y="0"/>
          <a:ext cx="0" cy="0"/>
          <a:chOff x="0" y="0"/>
          <a:chExt cx="0" cy="0"/>
        </a:xfrm>
      </p:grpSpPr>
      <p:sp>
        <p:nvSpPr>
          <p:cNvPr id="104" name="Google Shape;104;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7" name="Google Shape;10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1.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7" name="Shape 127"/>
        <p:cNvGrpSpPr/>
        <p:nvPr/>
      </p:nvGrpSpPr>
      <p:grpSpPr>
        <a:xfrm>
          <a:off x="0" y="0"/>
          <a:ext cx="0" cy="0"/>
          <a:chOff x="0" y="0"/>
          <a:chExt cx="0" cy="0"/>
        </a:xfrm>
      </p:grpSpPr>
      <p:sp>
        <p:nvSpPr>
          <p:cNvPr id="128" name="Google Shape;128;p18"/>
          <p:cNvSpPr txBox="1"/>
          <p:nvPr>
            <p:ph type="title"/>
          </p:nvPr>
        </p:nvSpPr>
        <p:spPr>
          <a:xfrm>
            <a:off x="415600" y="593367"/>
            <a:ext cx="11360800" cy="7636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29" name="Google Shape;129;p18"/>
          <p:cNvSpPr txBox="1"/>
          <p:nvPr>
            <p:ph idx="1" type="body"/>
          </p:nvPr>
        </p:nvSpPr>
        <p:spPr>
          <a:xfrm>
            <a:off x="415600" y="1536633"/>
            <a:ext cx="11360800" cy="45552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867" u="none" cap="none" strike="noStrike">
                <a:solidFill>
                  <a:schemeClr val="dk2"/>
                </a:solidFill>
                <a:latin typeface="Arial"/>
                <a:ea typeface="Arial"/>
                <a:cs typeface="Arial"/>
                <a:sym typeface="Arial"/>
              </a:defRPr>
            </a:lvl9pPr>
          </a:lstStyle>
          <a:p/>
        </p:txBody>
      </p:sp>
      <p:sp>
        <p:nvSpPr>
          <p:cNvPr id="130" name="Google Shape;130;p1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chemeClr val="dk2"/>
              </a:buClr>
              <a:buSzPts val="1333"/>
              <a:buFont typeface="Arial"/>
              <a:buNone/>
              <a:defRPr b="0" i="0" sz="1333"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fr-FR"/>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4.png"/><Relationship Id="rId10" Type="http://schemas.openxmlformats.org/officeDocument/2006/relationships/image" Target="../media/image8.png"/><Relationship Id="rId13" Type="http://schemas.openxmlformats.org/officeDocument/2006/relationships/image" Target="../media/image3.png"/><Relationship Id="rId12"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14.png"/><Relationship Id="rId15" Type="http://schemas.openxmlformats.org/officeDocument/2006/relationships/image" Target="../media/image11.png"/><Relationship Id="rId14" Type="http://schemas.openxmlformats.org/officeDocument/2006/relationships/image" Target="../media/image10.png"/><Relationship Id="rId17" Type="http://schemas.openxmlformats.org/officeDocument/2006/relationships/image" Target="../media/image6.png"/><Relationship Id="rId16"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9.png"/><Relationship Id="rId7" Type="http://schemas.openxmlformats.org/officeDocument/2006/relationships/image" Target="../media/image12.png"/><Relationship Id="rId8"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26.png"/><Relationship Id="rId5" Type="http://schemas.openxmlformats.org/officeDocument/2006/relationships/image" Target="../media/image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2.png"/><Relationship Id="rId5" Type="http://schemas.openxmlformats.org/officeDocument/2006/relationships/image" Target="../media/image35.png"/><Relationship Id="rId6" Type="http://schemas.openxmlformats.org/officeDocument/2006/relationships/image" Target="../media/image27.png"/><Relationship Id="rId7" Type="http://schemas.openxmlformats.org/officeDocument/2006/relationships/image" Target="../media/image31.png"/><Relationship Id="rId8"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16.jpg"/><Relationship Id="rId6"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22.jpg"/><Relationship Id="rId9" Type="http://schemas.openxmlformats.org/officeDocument/2006/relationships/image" Target="../media/image37.jpg"/><Relationship Id="rId5" Type="http://schemas.openxmlformats.org/officeDocument/2006/relationships/image" Target="../media/image21.jpg"/><Relationship Id="rId6" Type="http://schemas.openxmlformats.org/officeDocument/2006/relationships/image" Target="../media/image28.png"/><Relationship Id="rId7" Type="http://schemas.openxmlformats.org/officeDocument/2006/relationships/image" Target="../media/image42.png"/><Relationship Id="rId8" Type="http://schemas.openxmlformats.org/officeDocument/2006/relationships/image" Target="../media/image5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8.jpg"/><Relationship Id="rId5" Type="http://schemas.openxmlformats.org/officeDocument/2006/relationships/image" Target="../media/image36.png"/><Relationship Id="rId6" Type="http://schemas.openxmlformats.org/officeDocument/2006/relationships/image" Target="../media/image4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44.png"/><Relationship Id="rId5" Type="http://schemas.openxmlformats.org/officeDocument/2006/relationships/image" Target="../media/image16.jpg"/><Relationship Id="rId6"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9.jpg"/><Relationship Id="rId5" Type="http://schemas.openxmlformats.org/officeDocument/2006/relationships/image" Target="../media/image49.jpg"/><Relationship Id="rId6" Type="http://schemas.openxmlformats.org/officeDocument/2006/relationships/image" Target="../media/image15.jpg"/></Relationships>
</file>

<file path=ppt/slides/_rels/slide2.xml.rels><?xml version="1.0" encoding="UTF-8" standalone="yes"?><Relationships xmlns="http://schemas.openxmlformats.org/package/2006/relationships"><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6.png"/><Relationship Id="rId7" Type="http://schemas.openxmlformats.org/officeDocument/2006/relationships/image" Target="../media/image5.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41.png"/><Relationship Id="rId4" Type="http://schemas.openxmlformats.org/officeDocument/2006/relationships/image" Target="../media/image2.png"/><Relationship Id="rId5" Type="http://schemas.openxmlformats.org/officeDocument/2006/relationships/image" Target="../media/image42.png"/><Relationship Id="rId6" Type="http://schemas.openxmlformats.org/officeDocument/2006/relationships/image" Target="../media/image54.jpg"/><Relationship Id="rId7" Type="http://schemas.openxmlformats.org/officeDocument/2006/relationships/image" Target="../media/image37.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51.png"/><Relationship Id="rId9" Type="http://schemas.openxmlformats.org/officeDocument/2006/relationships/image" Target="../media/image45.jpg"/><Relationship Id="rId5" Type="http://schemas.openxmlformats.org/officeDocument/2006/relationships/image" Target="../media/image52.png"/><Relationship Id="rId6" Type="http://schemas.openxmlformats.org/officeDocument/2006/relationships/image" Target="../media/image33.png"/><Relationship Id="rId7" Type="http://schemas.openxmlformats.org/officeDocument/2006/relationships/image" Target="../media/image16.jpg"/><Relationship Id="rId8" Type="http://schemas.openxmlformats.org/officeDocument/2006/relationships/image" Target="../media/image15.jpg"/></Relationships>
</file>

<file path=ppt/slides/_rels/slide24.xml.rels><?xml version="1.0" encoding="UTF-8" standalone="yes"?><Relationships xmlns="http://schemas.openxmlformats.org/package/2006/relationships"><Relationship Id="rId11" Type="http://schemas.openxmlformats.org/officeDocument/2006/relationships/image" Target="../media/image11.png"/><Relationship Id="rId10" Type="http://schemas.openxmlformats.org/officeDocument/2006/relationships/image" Target="../media/image4.png"/><Relationship Id="rId13" Type="http://schemas.openxmlformats.org/officeDocument/2006/relationships/image" Target="../media/image2.png"/><Relationship Id="rId12" Type="http://schemas.openxmlformats.org/officeDocument/2006/relationships/image" Target="../media/image50.jpg"/><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4.png"/><Relationship Id="rId4" Type="http://schemas.openxmlformats.org/officeDocument/2006/relationships/image" Target="../media/image46.jpg"/><Relationship Id="rId9" Type="http://schemas.openxmlformats.org/officeDocument/2006/relationships/image" Target="../media/image5.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0"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59.png"/><Relationship Id="rId4" Type="http://schemas.openxmlformats.org/officeDocument/2006/relationships/image" Target="../media/image56.png"/><Relationship Id="rId9" Type="http://schemas.openxmlformats.org/officeDocument/2006/relationships/image" Target="../media/image53.png"/><Relationship Id="rId5" Type="http://schemas.openxmlformats.org/officeDocument/2006/relationships/image" Target="../media/image58.png"/><Relationship Id="rId6" Type="http://schemas.openxmlformats.org/officeDocument/2006/relationships/image" Target="../media/image48.png"/><Relationship Id="rId7" Type="http://schemas.openxmlformats.org/officeDocument/2006/relationships/image" Target="../media/image57.png"/><Relationship Id="rId8" Type="http://schemas.openxmlformats.org/officeDocument/2006/relationships/image" Target="../media/image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32.png"/><Relationship Id="rId6"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16.jpg"/><Relationship Id="rId5" Type="http://schemas.openxmlformats.org/officeDocument/2006/relationships/image" Target="../media/image15.jpg"/><Relationship Id="rId6"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22.jpg"/><Relationship Id="rId5" Type="http://schemas.openxmlformats.org/officeDocument/2006/relationships/image" Target="../media/image21.jpg"/><Relationship Id="rId6" Type="http://schemas.openxmlformats.org/officeDocument/2006/relationships/image" Target="../media/image28.png"/><Relationship Id="rId7" Type="http://schemas.openxmlformats.org/officeDocument/2006/relationships/image" Target="../media/image23.jpg"/><Relationship Id="rId8"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9.jpg"/><Relationship Id="rId4" Type="http://schemas.openxmlformats.org/officeDocument/2006/relationships/image" Target="../media/image24.jpg"/><Relationship Id="rId9" Type="http://schemas.openxmlformats.org/officeDocument/2006/relationships/image" Target="../media/image26.png"/><Relationship Id="rId5" Type="http://schemas.openxmlformats.org/officeDocument/2006/relationships/image" Target="../media/image28.png"/><Relationship Id="rId6" Type="http://schemas.openxmlformats.org/officeDocument/2006/relationships/image" Target="../media/image23.jpg"/><Relationship Id="rId7" Type="http://schemas.openxmlformats.org/officeDocument/2006/relationships/image" Target="../media/image20.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33960a95dfc_0_0"/>
          <p:cNvSpPr txBox="1"/>
          <p:nvPr/>
        </p:nvSpPr>
        <p:spPr>
          <a:xfrm>
            <a:off x="412700" y="1484575"/>
            <a:ext cx="8915100" cy="3586800"/>
          </a:xfrm>
          <a:prstGeom prst="rect">
            <a:avLst/>
          </a:prstGeom>
          <a:no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chemeClr val="dk1"/>
              </a:buClr>
              <a:buSzPts val="1100"/>
              <a:buFont typeface="Arial"/>
              <a:buNone/>
            </a:pPr>
            <a:r>
              <a:rPr b="1" i="0" lang="fr-FR" sz="4000" u="none" cap="none" strike="noStrike">
                <a:solidFill>
                  <a:schemeClr val="accent1"/>
                </a:solidFill>
                <a:latin typeface="Trebuchet MS"/>
                <a:ea typeface="Trebuchet MS"/>
                <a:cs typeface="Trebuchet MS"/>
                <a:sym typeface="Trebuchet MS"/>
              </a:rPr>
              <a:t>Subventions publiques et CEE, quelles opportunités pour les Bailleurs Sociaux ? </a:t>
            </a:r>
            <a:endParaRPr b="1" i="0" sz="4000" u="none" cap="none" strike="noStrike">
              <a:solidFill>
                <a:schemeClr val="accent1"/>
              </a:solidFill>
              <a:latin typeface="Trebuchet MS"/>
              <a:ea typeface="Trebuchet MS"/>
              <a:cs typeface="Trebuchet MS"/>
              <a:sym typeface="Trebuchet MS"/>
            </a:endParaRPr>
          </a:p>
        </p:txBody>
      </p:sp>
      <p:pic>
        <p:nvPicPr>
          <p:cNvPr id="197" name="Google Shape;197;g33960a95dfc_0_0"/>
          <p:cNvPicPr preferRelativeResize="0"/>
          <p:nvPr/>
        </p:nvPicPr>
        <p:blipFill rotWithShape="1">
          <a:blip r:embed="rId3">
            <a:alphaModFix/>
          </a:blip>
          <a:srcRect b="0" l="0" r="0" t="0"/>
          <a:stretch/>
        </p:blipFill>
        <p:spPr>
          <a:xfrm>
            <a:off x="412704" y="399001"/>
            <a:ext cx="922528" cy="279066"/>
          </a:xfrm>
          <a:prstGeom prst="rect">
            <a:avLst/>
          </a:prstGeom>
          <a:noFill/>
          <a:ln>
            <a:noFill/>
          </a:ln>
        </p:spPr>
      </p:pic>
      <p:pic>
        <p:nvPicPr>
          <p:cNvPr id="198" name="Google Shape;198;g33960a95dfc_0_0"/>
          <p:cNvPicPr preferRelativeResize="0"/>
          <p:nvPr/>
        </p:nvPicPr>
        <p:blipFill rotWithShape="1">
          <a:blip r:embed="rId4">
            <a:alphaModFix/>
          </a:blip>
          <a:srcRect b="0" l="0" r="0" t="0"/>
          <a:stretch/>
        </p:blipFill>
        <p:spPr>
          <a:xfrm>
            <a:off x="9663379" y="1714804"/>
            <a:ext cx="860804" cy="860807"/>
          </a:xfrm>
          <a:prstGeom prst="rect">
            <a:avLst/>
          </a:prstGeom>
          <a:noFill/>
          <a:ln>
            <a:noFill/>
          </a:ln>
        </p:spPr>
      </p:pic>
      <p:pic>
        <p:nvPicPr>
          <p:cNvPr id="199" name="Google Shape;199;g33960a95dfc_0_0"/>
          <p:cNvPicPr preferRelativeResize="0"/>
          <p:nvPr/>
        </p:nvPicPr>
        <p:blipFill rotWithShape="1">
          <a:blip r:embed="rId5">
            <a:alphaModFix/>
          </a:blip>
          <a:srcRect b="0" l="0" r="0" t="0"/>
          <a:stretch/>
        </p:blipFill>
        <p:spPr>
          <a:xfrm>
            <a:off x="9663393" y="2575589"/>
            <a:ext cx="860785" cy="860785"/>
          </a:xfrm>
          <a:prstGeom prst="rect">
            <a:avLst/>
          </a:prstGeom>
          <a:noFill/>
          <a:ln>
            <a:noFill/>
          </a:ln>
        </p:spPr>
      </p:pic>
      <p:pic>
        <p:nvPicPr>
          <p:cNvPr id="200" name="Google Shape;200;g33960a95dfc_0_0"/>
          <p:cNvPicPr preferRelativeResize="0"/>
          <p:nvPr/>
        </p:nvPicPr>
        <p:blipFill rotWithShape="1">
          <a:blip r:embed="rId6">
            <a:alphaModFix/>
          </a:blip>
          <a:srcRect b="0" l="0" r="0" t="0"/>
          <a:stretch/>
        </p:blipFill>
        <p:spPr>
          <a:xfrm>
            <a:off x="10520762" y="857385"/>
            <a:ext cx="860804" cy="860807"/>
          </a:xfrm>
          <a:prstGeom prst="rect">
            <a:avLst/>
          </a:prstGeom>
          <a:noFill/>
          <a:ln>
            <a:noFill/>
          </a:ln>
        </p:spPr>
      </p:pic>
      <p:pic>
        <p:nvPicPr>
          <p:cNvPr id="201" name="Google Shape;201;g33960a95dfc_0_0"/>
          <p:cNvPicPr preferRelativeResize="0"/>
          <p:nvPr/>
        </p:nvPicPr>
        <p:blipFill rotWithShape="1">
          <a:blip r:embed="rId7">
            <a:alphaModFix/>
          </a:blip>
          <a:srcRect b="0" l="0" r="0" t="0"/>
          <a:stretch/>
        </p:blipFill>
        <p:spPr>
          <a:xfrm>
            <a:off x="9667369" y="861375"/>
            <a:ext cx="852837" cy="852829"/>
          </a:xfrm>
          <a:prstGeom prst="rect">
            <a:avLst/>
          </a:prstGeom>
          <a:noFill/>
          <a:ln>
            <a:noFill/>
          </a:ln>
        </p:spPr>
      </p:pic>
      <p:pic>
        <p:nvPicPr>
          <p:cNvPr id="202" name="Google Shape;202;g33960a95dfc_0_0"/>
          <p:cNvPicPr preferRelativeResize="0"/>
          <p:nvPr/>
        </p:nvPicPr>
        <p:blipFill rotWithShape="1">
          <a:blip r:embed="rId8">
            <a:alphaModFix/>
          </a:blip>
          <a:srcRect b="0" l="0" r="0" t="0"/>
          <a:stretch/>
        </p:blipFill>
        <p:spPr>
          <a:xfrm>
            <a:off x="9663384" y="0"/>
            <a:ext cx="860804" cy="860807"/>
          </a:xfrm>
          <a:prstGeom prst="rect">
            <a:avLst/>
          </a:prstGeom>
          <a:noFill/>
          <a:ln>
            <a:noFill/>
          </a:ln>
        </p:spPr>
      </p:pic>
      <p:pic>
        <p:nvPicPr>
          <p:cNvPr id="203" name="Google Shape;203;g33960a95dfc_0_0"/>
          <p:cNvPicPr preferRelativeResize="0"/>
          <p:nvPr/>
        </p:nvPicPr>
        <p:blipFill rotWithShape="1">
          <a:blip r:embed="rId9">
            <a:alphaModFix/>
          </a:blip>
          <a:srcRect b="0" l="0" r="0" t="0"/>
          <a:stretch/>
        </p:blipFill>
        <p:spPr>
          <a:xfrm>
            <a:off x="10524176" y="3424"/>
            <a:ext cx="853976" cy="853969"/>
          </a:xfrm>
          <a:prstGeom prst="rect">
            <a:avLst/>
          </a:prstGeom>
          <a:noFill/>
          <a:ln>
            <a:noFill/>
          </a:ln>
        </p:spPr>
      </p:pic>
      <p:pic>
        <p:nvPicPr>
          <p:cNvPr id="204" name="Google Shape;204;g33960a95dfc_0_0"/>
          <p:cNvPicPr preferRelativeResize="0"/>
          <p:nvPr/>
        </p:nvPicPr>
        <p:blipFill rotWithShape="1">
          <a:blip r:embed="rId10">
            <a:alphaModFix/>
          </a:blip>
          <a:srcRect b="0" l="0" r="0" t="0"/>
          <a:stretch/>
        </p:blipFill>
        <p:spPr>
          <a:xfrm>
            <a:off x="10520776" y="1714815"/>
            <a:ext cx="860785" cy="860785"/>
          </a:xfrm>
          <a:prstGeom prst="rect">
            <a:avLst/>
          </a:prstGeom>
          <a:noFill/>
          <a:ln>
            <a:noFill/>
          </a:ln>
        </p:spPr>
      </p:pic>
      <p:pic>
        <p:nvPicPr>
          <p:cNvPr id="205" name="Google Shape;205;g33960a95dfc_0_0"/>
          <p:cNvPicPr preferRelativeResize="0"/>
          <p:nvPr/>
        </p:nvPicPr>
        <p:blipFill rotWithShape="1">
          <a:blip r:embed="rId11">
            <a:alphaModFix/>
          </a:blip>
          <a:srcRect b="0" l="0" r="0" t="0"/>
          <a:stretch/>
        </p:blipFill>
        <p:spPr>
          <a:xfrm>
            <a:off x="10520463" y="3429605"/>
            <a:ext cx="857090" cy="857103"/>
          </a:xfrm>
          <a:prstGeom prst="rect">
            <a:avLst/>
          </a:prstGeom>
          <a:noFill/>
          <a:ln>
            <a:noFill/>
          </a:ln>
        </p:spPr>
      </p:pic>
      <p:pic>
        <p:nvPicPr>
          <p:cNvPr id="206" name="Google Shape;206;g33960a95dfc_0_0"/>
          <p:cNvPicPr preferRelativeResize="0"/>
          <p:nvPr/>
        </p:nvPicPr>
        <p:blipFill rotWithShape="1">
          <a:blip r:embed="rId12">
            <a:alphaModFix/>
          </a:blip>
          <a:srcRect b="0" l="0" r="0" t="0"/>
          <a:stretch/>
        </p:blipFill>
        <p:spPr>
          <a:xfrm>
            <a:off x="9663375" y="5143795"/>
            <a:ext cx="857090" cy="857103"/>
          </a:xfrm>
          <a:prstGeom prst="rect">
            <a:avLst/>
          </a:prstGeom>
          <a:noFill/>
          <a:ln>
            <a:noFill/>
          </a:ln>
        </p:spPr>
      </p:pic>
      <p:pic>
        <p:nvPicPr>
          <p:cNvPr id="207" name="Google Shape;207;g33960a95dfc_0_0"/>
          <p:cNvPicPr preferRelativeResize="0"/>
          <p:nvPr/>
        </p:nvPicPr>
        <p:blipFill rotWithShape="1">
          <a:blip r:embed="rId13">
            <a:alphaModFix/>
          </a:blip>
          <a:srcRect b="0" l="0" r="0" t="0"/>
          <a:stretch/>
        </p:blipFill>
        <p:spPr>
          <a:xfrm>
            <a:off x="9663371" y="6000897"/>
            <a:ext cx="857090" cy="857103"/>
          </a:xfrm>
          <a:prstGeom prst="rect">
            <a:avLst/>
          </a:prstGeom>
          <a:noFill/>
          <a:ln>
            <a:noFill/>
          </a:ln>
        </p:spPr>
      </p:pic>
      <p:pic>
        <p:nvPicPr>
          <p:cNvPr id="208" name="Google Shape;208;g33960a95dfc_0_0"/>
          <p:cNvPicPr preferRelativeResize="0"/>
          <p:nvPr/>
        </p:nvPicPr>
        <p:blipFill rotWithShape="1">
          <a:blip r:embed="rId14">
            <a:alphaModFix/>
          </a:blip>
          <a:srcRect b="0" l="0" r="0" t="0"/>
          <a:stretch/>
        </p:blipFill>
        <p:spPr>
          <a:xfrm>
            <a:off x="10520463" y="5143796"/>
            <a:ext cx="857090" cy="857103"/>
          </a:xfrm>
          <a:prstGeom prst="rect">
            <a:avLst/>
          </a:prstGeom>
          <a:noFill/>
          <a:ln>
            <a:noFill/>
          </a:ln>
        </p:spPr>
      </p:pic>
      <p:pic>
        <p:nvPicPr>
          <p:cNvPr id="209" name="Google Shape;209;g33960a95dfc_0_0"/>
          <p:cNvPicPr preferRelativeResize="0"/>
          <p:nvPr/>
        </p:nvPicPr>
        <p:blipFill rotWithShape="1">
          <a:blip r:embed="rId15">
            <a:alphaModFix/>
          </a:blip>
          <a:srcRect b="0" l="0" r="0" t="0"/>
          <a:stretch/>
        </p:blipFill>
        <p:spPr>
          <a:xfrm>
            <a:off x="9663367" y="3429599"/>
            <a:ext cx="857090" cy="857103"/>
          </a:xfrm>
          <a:prstGeom prst="rect">
            <a:avLst/>
          </a:prstGeom>
          <a:noFill/>
          <a:ln>
            <a:noFill/>
          </a:ln>
        </p:spPr>
      </p:pic>
      <p:pic>
        <p:nvPicPr>
          <p:cNvPr id="210" name="Google Shape;210;g33960a95dfc_0_0"/>
          <p:cNvPicPr preferRelativeResize="0"/>
          <p:nvPr/>
        </p:nvPicPr>
        <p:blipFill rotWithShape="1">
          <a:blip r:embed="rId16">
            <a:alphaModFix/>
          </a:blip>
          <a:srcRect b="0" l="0" r="0" t="0"/>
          <a:stretch/>
        </p:blipFill>
        <p:spPr>
          <a:xfrm>
            <a:off x="9663370" y="4286691"/>
            <a:ext cx="857090" cy="857103"/>
          </a:xfrm>
          <a:prstGeom prst="rect">
            <a:avLst/>
          </a:prstGeom>
          <a:noFill/>
          <a:ln>
            <a:noFill/>
          </a:ln>
        </p:spPr>
      </p:pic>
      <p:pic>
        <p:nvPicPr>
          <p:cNvPr id="211" name="Google Shape;211;g33960a95dfc_0_0"/>
          <p:cNvPicPr preferRelativeResize="0"/>
          <p:nvPr/>
        </p:nvPicPr>
        <p:blipFill rotWithShape="1">
          <a:blip r:embed="rId17">
            <a:alphaModFix/>
          </a:blip>
          <a:srcRect b="0" l="0" r="0" t="0"/>
          <a:stretch/>
        </p:blipFill>
        <p:spPr>
          <a:xfrm>
            <a:off x="10520454" y="4286692"/>
            <a:ext cx="857090" cy="857103"/>
          </a:xfrm>
          <a:prstGeom prst="rect">
            <a:avLst/>
          </a:prstGeom>
          <a:noFill/>
          <a:ln>
            <a:noFill/>
          </a:ln>
        </p:spPr>
      </p:pic>
      <p:sp>
        <p:nvSpPr>
          <p:cNvPr id="212" name="Google Shape;212;g33960a95dfc_0_0"/>
          <p:cNvSpPr txBox="1"/>
          <p:nvPr/>
        </p:nvSpPr>
        <p:spPr>
          <a:xfrm>
            <a:off x="412700" y="5310738"/>
            <a:ext cx="54744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fr-FR" sz="2200" u="none" cap="none" strike="noStrike">
                <a:solidFill>
                  <a:srgbClr val="333333"/>
                </a:solidFill>
                <a:latin typeface="Trebuchet MS"/>
                <a:ea typeface="Trebuchet MS"/>
                <a:cs typeface="Trebuchet MS"/>
                <a:sym typeface="Trebuchet MS"/>
              </a:rPr>
              <a:t>Web-conférence du 4 juin 2026 à 14h00</a:t>
            </a:r>
            <a:endParaRPr b="0" i="0" sz="2200" u="none" cap="none" strike="noStrike">
              <a:solidFill>
                <a:srgbClr val="333333"/>
              </a:solidFill>
              <a:latin typeface="Trebuchet MS"/>
              <a:ea typeface="Trebuchet MS"/>
              <a:cs typeface="Trebuchet MS"/>
              <a:sym typeface="Trebuchet M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17"/>
          <p:cNvSpPr txBox="1"/>
          <p:nvPr/>
        </p:nvSpPr>
        <p:spPr>
          <a:xfrm>
            <a:off x="641125" y="178150"/>
            <a:ext cx="975065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Les Énergies Renouvelables – Subventions</a:t>
            </a:r>
            <a:endParaRPr b="0" i="0" sz="1400" u="none" cap="none" strike="noStrike">
              <a:solidFill>
                <a:srgbClr val="20A76A"/>
              </a:solidFill>
              <a:latin typeface="Arial"/>
              <a:ea typeface="Arial"/>
              <a:cs typeface="Arial"/>
              <a:sym typeface="Arial"/>
            </a:endParaRPr>
          </a:p>
        </p:txBody>
      </p:sp>
      <p:pic>
        <p:nvPicPr>
          <p:cNvPr id="365" name="Google Shape;365;p17"/>
          <p:cNvPicPr preferRelativeResize="0"/>
          <p:nvPr/>
        </p:nvPicPr>
        <p:blipFill rotWithShape="1">
          <a:blip r:embed="rId3">
            <a:alphaModFix/>
          </a:blip>
          <a:srcRect b="0" l="0" r="0" t="0"/>
          <a:stretch/>
        </p:blipFill>
        <p:spPr>
          <a:xfrm>
            <a:off x="11047060" y="399001"/>
            <a:ext cx="922528" cy="279066"/>
          </a:xfrm>
          <a:prstGeom prst="rect">
            <a:avLst/>
          </a:prstGeom>
          <a:noFill/>
          <a:ln>
            <a:noFill/>
          </a:ln>
        </p:spPr>
      </p:pic>
      <p:sp>
        <p:nvSpPr>
          <p:cNvPr id="366" name="Google Shape;366;p17"/>
          <p:cNvSpPr txBox="1"/>
          <p:nvPr/>
        </p:nvSpPr>
        <p:spPr>
          <a:xfrm>
            <a:off x="641125" y="1558662"/>
            <a:ext cx="1140409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La géothermie de surface et l’Aérothermie (PAC Air/Eau) </a:t>
            </a:r>
            <a:r>
              <a:rPr b="1" i="0" lang="fr-FR" sz="2000" u="none" cap="none" strike="noStrike">
                <a:solidFill>
                  <a:srgbClr val="3A3A3A"/>
                </a:solidFill>
                <a:latin typeface="Trebuchet MS"/>
                <a:ea typeface="Trebuchet MS"/>
                <a:cs typeface="Trebuchet MS"/>
                <a:sym typeface="Trebuchet MS"/>
              </a:rPr>
              <a:t>– le Fonds Chaleur</a:t>
            </a:r>
            <a:endParaRPr b="0" i="0" sz="1400" u="none" cap="none" strike="noStrike">
              <a:solidFill>
                <a:srgbClr val="000000"/>
              </a:solidFill>
              <a:latin typeface="Arial"/>
              <a:ea typeface="Arial"/>
              <a:cs typeface="Arial"/>
              <a:sym typeface="Arial"/>
            </a:endParaRPr>
          </a:p>
        </p:txBody>
      </p:sp>
      <p:sp>
        <p:nvSpPr>
          <p:cNvPr id="367" name="Google Shape;367;p17"/>
          <p:cNvSpPr txBox="1"/>
          <p:nvPr/>
        </p:nvSpPr>
        <p:spPr>
          <a:xfrm>
            <a:off x="641125" y="2259197"/>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Ouvert jusqu’au </a:t>
            </a:r>
            <a:r>
              <a:rPr b="1" i="0" lang="fr-FR" sz="1400" u="none" cap="none" strike="noStrike">
                <a:solidFill>
                  <a:srgbClr val="20A76A"/>
                </a:solidFill>
                <a:latin typeface="Trebuchet MS"/>
                <a:ea typeface="Trebuchet MS"/>
                <a:cs typeface="Trebuchet MS"/>
                <a:sym typeface="Trebuchet MS"/>
              </a:rPr>
              <a:t>31/12/2026</a:t>
            </a:r>
            <a:endParaRPr b="0" i="0" sz="1400" u="none" cap="none" strike="noStrike">
              <a:solidFill>
                <a:srgbClr val="000000"/>
              </a:solidFill>
              <a:latin typeface="Arial"/>
              <a:ea typeface="Arial"/>
              <a:cs typeface="Arial"/>
              <a:sym typeface="Arial"/>
            </a:endParaRPr>
          </a:p>
        </p:txBody>
      </p:sp>
      <p:sp>
        <p:nvSpPr>
          <p:cNvPr id="368" name="Google Shape;368;p17"/>
          <p:cNvSpPr txBox="1"/>
          <p:nvPr/>
        </p:nvSpPr>
        <p:spPr>
          <a:xfrm>
            <a:off x="4042863" y="2259197"/>
            <a:ext cx="2924996"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Périmètre : National</a:t>
            </a:r>
            <a:endParaRPr b="0" i="0" sz="1400" u="none" cap="none" strike="noStrike">
              <a:solidFill>
                <a:srgbClr val="3A3A3A"/>
              </a:solidFill>
              <a:latin typeface="Trebuchet MS"/>
              <a:ea typeface="Trebuchet MS"/>
              <a:cs typeface="Trebuchet MS"/>
              <a:sym typeface="Trebuchet MS"/>
            </a:endParaRPr>
          </a:p>
        </p:txBody>
      </p:sp>
      <p:sp>
        <p:nvSpPr>
          <p:cNvPr id="369" name="Google Shape;369;p17"/>
          <p:cNvSpPr txBox="1"/>
          <p:nvPr/>
        </p:nvSpPr>
        <p:spPr>
          <a:xfrm>
            <a:off x="641125" y="2961264"/>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Critères d’éligibilité :</a:t>
            </a:r>
            <a:endParaRPr b="0" i="0" sz="1400" u="none" cap="none" strike="noStrike">
              <a:solidFill>
                <a:srgbClr val="3A3A3A"/>
              </a:solidFill>
              <a:latin typeface="Trebuchet MS"/>
              <a:ea typeface="Trebuchet MS"/>
              <a:cs typeface="Trebuchet MS"/>
              <a:sym typeface="Trebuchet MS"/>
            </a:endParaRPr>
          </a:p>
        </p:txBody>
      </p:sp>
      <p:grpSp>
        <p:nvGrpSpPr>
          <p:cNvPr id="370" name="Google Shape;370;p17"/>
          <p:cNvGrpSpPr/>
          <p:nvPr/>
        </p:nvGrpSpPr>
        <p:grpSpPr>
          <a:xfrm>
            <a:off x="717492" y="5883734"/>
            <a:ext cx="6615815" cy="523180"/>
            <a:chOff x="5212344" y="2863892"/>
            <a:chExt cx="6615815" cy="523180"/>
          </a:xfrm>
        </p:grpSpPr>
        <p:pic>
          <p:nvPicPr>
            <p:cNvPr descr="Informations avec un remplissage uni" id="371" name="Google Shape;371;p17"/>
            <p:cNvPicPr preferRelativeResize="0"/>
            <p:nvPr/>
          </p:nvPicPr>
          <p:blipFill rotWithShape="1">
            <a:blip r:embed="rId4">
              <a:alphaModFix/>
            </a:blip>
            <a:srcRect b="0" l="0" r="0" t="0"/>
            <a:stretch/>
          </p:blipFill>
          <p:spPr>
            <a:xfrm>
              <a:off x="5212344" y="2962954"/>
              <a:ext cx="360000" cy="360000"/>
            </a:xfrm>
            <a:prstGeom prst="rect">
              <a:avLst/>
            </a:prstGeom>
            <a:noFill/>
            <a:ln>
              <a:noFill/>
            </a:ln>
          </p:spPr>
        </p:pic>
        <p:sp>
          <p:nvSpPr>
            <p:cNvPr id="372" name="Google Shape;372;p17"/>
            <p:cNvSpPr txBox="1"/>
            <p:nvPr/>
          </p:nvSpPr>
          <p:spPr>
            <a:xfrm>
              <a:off x="5745430" y="2863892"/>
              <a:ext cx="6082729" cy="5231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100"/>
                <a:buFont typeface="Arial"/>
                <a:buNone/>
              </a:pPr>
              <a:r>
                <a:rPr b="0" i="0" lang="fr-FR" sz="1400" u="none" cap="none" strike="noStrike">
                  <a:solidFill>
                    <a:srgbClr val="0070BB"/>
                  </a:solidFill>
                  <a:latin typeface="Trebuchet MS"/>
                  <a:ea typeface="Trebuchet MS"/>
                  <a:cs typeface="Trebuchet MS"/>
                  <a:sym typeface="Trebuchet MS"/>
                </a:rPr>
                <a:t>Pour les plus petits projets (à l’exception des PAC Air/Eau), une sollicitation territoriale auprès des CCRT peut être réalisée</a:t>
              </a:r>
              <a:endParaRPr b="0" i="0" sz="1400" u="none" cap="none" strike="noStrike">
                <a:solidFill>
                  <a:srgbClr val="0070BB"/>
                </a:solidFill>
                <a:latin typeface="Trebuchet MS"/>
                <a:ea typeface="Trebuchet MS"/>
                <a:cs typeface="Trebuchet MS"/>
                <a:sym typeface="Trebuchet MS"/>
              </a:endParaRPr>
            </a:p>
          </p:txBody>
        </p:sp>
      </p:grpSp>
      <p:pic>
        <p:nvPicPr>
          <p:cNvPr id="373" name="Google Shape;373;p17"/>
          <p:cNvPicPr preferRelativeResize="0"/>
          <p:nvPr/>
        </p:nvPicPr>
        <p:blipFill rotWithShape="1">
          <a:blip r:embed="rId5">
            <a:alphaModFix/>
          </a:blip>
          <a:srcRect b="0" l="0" r="0" t="0"/>
          <a:stretch/>
        </p:blipFill>
        <p:spPr>
          <a:xfrm>
            <a:off x="7604515" y="4264840"/>
            <a:ext cx="3336907" cy="2408812"/>
          </a:xfrm>
          <a:prstGeom prst="rect">
            <a:avLst/>
          </a:prstGeom>
          <a:noFill/>
          <a:ln>
            <a:noFill/>
          </a:ln>
        </p:spPr>
      </p:pic>
      <p:sp>
        <p:nvSpPr>
          <p:cNvPr id="374" name="Google Shape;374;p17"/>
          <p:cNvSpPr txBox="1"/>
          <p:nvPr/>
        </p:nvSpPr>
        <p:spPr>
          <a:xfrm>
            <a:off x="6967859" y="3452625"/>
            <a:ext cx="4846913" cy="523220"/>
          </a:xfrm>
          <a:prstGeom prst="rect">
            <a:avLst/>
          </a:prstGeom>
          <a:noFill/>
          <a:ln>
            <a:noFill/>
          </a:ln>
        </p:spPr>
        <p:txBody>
          <a:bodyPr anchorCtr="0" anchor="t" bIns="45700" lIns="91425" spcFirstLastPara="1" rIns="91425" wrap="square" tIns="45700">
            <a:sp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Pour l’</a:t>
            </a:r>
            <a:r>
              <a:rPr b="1" i="0" lang="fr-FR" sz="1400" u="none" cap="none" strike="noStrike">
                <a:solidFill>
                  <a:srgbClr val="0070BB"/>
                </a:solidFill>
                <a:latin typeface="Trebuchet MS"/>
                <a:ea typeface="Trebuchet MS"/>
                <a:cs typeface="Trebuchet MS"/>
                <a:sym typeface="Trebuchet MS"/>
              </a:rPr>
              <a:t>Aérothermie</a:t>
            </a:r>
            <a:r>
              <a:rPr b="0" i="0" lang="fr-FR" sz="1400" u="none" cap="none" strike="noStrike">
                <a:solidFill>
                  <a:srgbClr val="0070BB"/>
                </a:solidFill>
                <a:latin typeface="Trebuchet MS"/>
                <a:ea typeface="Trebuchet MS"/>
                <a:cs typeface="Trebuchet MS"/>
                <a:sym typeface="Trebuchet MS"/>
              </a:rPr>
              <a:t> </a:t>
            </a:r>
            <a:r>
              <a:rPr b="0" i="0" lang="fr-FR" sz="1400" u="none" cap="none" strike="noStrike">
                <a:solidFill>
                  <a:srgbClr val="3A3A3A"/>
                </a:solidFill>
                <a:latin typeface="Trebuchet MS"/>
                <a:ea typeface="Trebuchet MS"/>
                <a:cs typeface="Trebuchet MS"/>
                <a:sym typeface="Trebuchet MS"/>
              </a:rPr>
              <a:t>: site localisé en zone Orange ou Rouge selon le zonage GMI</a:t>
            </a:r>
            <a:endParaRPr b="0" i="0" sz="1400" u="none" cap="none" strike="noStrike">
              <a:solidFill>
                <a:srgbClr val="3A3A3A"/>
              </a:solidFill>
              <a:latin typeface="Trebuchet MS"/>
              <a:ea typeface="Trebuchet MS"/>
              <a:cs typeface="Trebuchet MS"/>
              <a:sym typeface="Trebuchet MS"/>
            </a:endParaRPr>
          </a:p>
        </p:txBody>
      </p:sp>
      <p:sp>
        <p:nvSpPr>
          <p:cNvPr id="375" name="Google Shape;375;p17"/>
          <p:cNvSpPr txBox="1"/>
          <p:nvPr/>
        </p:nvSpPr>
        <p:spPr>
          <a:xfrm>
            <a:off x="6967859" y="2259197"/>
            <a:ext cx="5001729" cy="981048"/>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Aide : aide forfaitaire calculée en € par MWh EnR/an sur 20 ans et en fonction du type de projet</a:t>
            </a:r>
            <a:endParaRPr b="0" i="0" sz="1400" u="none" cap="none" strike="noStrike">
              <a:solidFill>
                <a:srgbClr val="3A3A3A"/>
              </a:solidFill>
              <a:latin typeface="Trebuchet MS"/>
              <a:ea typeface="Trebuchet MS"/>
              <a:cs typeface="Trebuchet MS"/>
              <a:sym typeface="Trebuchet MS"/>
            </a:endParaRPr>
          </a:p>
        </p:txBody>
      </p:sp>
      <p:sp>
        <p:nvSpPr>
          <p:cNvPr id="376" name="Google Shape;376;p17"/>
          <p:cNvSpPr txBox="1"/>
          <p:nvPr/>
        </p:nvSpPr>
        <p:spPr>
          <a:xfrm>
            <a:off x="1013704" y="3452625"/>
            <a:ext cx="5612158" cy="5946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Respecter des critères de performance (COP ; SCOP) en fonction du type d’installation</a:t>
            </a:r>
            <a:endParaRPr b="0" i="0" sz="1400" u="none" cap="none" strike="noStrike">
              <a:solidFill>
                <a:srgbClr val="000000"/>
              </a:solidFill>
              <a:latin typeface="Arial"/>
              <a:ea typeface="Arial"/>
              <a:cs typeface="Arial"/>
              <a:sym typeface="Arial"/>
            </a:endParaRPr>
          </a:p>
        </p:txBody>
      </p:sp>
      <p:sp>
        <p:nvSpPr>
          <p:cNvPr id="377" name="Google Shape;377;p17"/>
          <p:cNvSpPr txBox="1"/>
          <p:nvPr/>
        </p:nvSpPr>
        <p:spPr>
          <a:xfrm>
            <a:off x="1013703" y="4153815"/>
            <a:ext cx="5612158" cy="542056"/>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Respecter des normes françaises et européennes en fonction du type d’installation</a:t>
            </a:r>
            <a:endParaRPr b="0" i="0" sz="1400" u="none" cap="none" strike="noStrike">
              <a:solidFill>
                <a:srgbClr val="000000"/>
              </a:solidFill>
              <a:latin typeface="Arial"/>
              <a:ea typeface="Arial"/>
              <a:cs typeface="Arial"/>
              <a:sym typeface="Arial"/>
            </a:endParaRPr>
          </a:p>
        </p:txBody>
      </p:sp>
      <p:sp>
        <p:nvSpPr>
          <p:cNvPr id="378" name="Google Shape;378;p17"/>
          <p:cNvSpPr txBox="1"/>
          <p:nvPr/>
        </p:nvSpPr>
        <p:spPr>
          <a:xfrm>
            <a:off x="1013703" y="4802404"/>
            <a:ext cx="5612158" cy="39583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Projet réalisé par des professionnels qualifiés RGE</a:t>
            </a:r>
            <a:endParaRPr b="0" i="0" sz="1400" u="none" cap="none" strike="noStrike">
              <a:solidFill>
                <a:srgbClr val="000000"/>
              </a:solidFill>
              <a:latin typeface="Arial"/>
              <a:ea typeface="Arial"/>
              <a:cs typeface="Arial"/>
              <a:sym typeface="Arial"/>
            </a:endParaRPr>
          </a:p>
        </p:txBody>
      </p:sp>
      <p:sp>
        <p:nvSpPr>
          <p:cNvPr id="379" name="Google Shape;379;p17"/>
          <p:cNvSpPr txBox="1"/>
          <p:nvPr/>
        </p:nvSpPr>
        <p:spPr>
          <a:xfrm>
            <a:off x="1013703" y="5304776"/>
            <a:ext cx="5612158" cy="3600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Produire + de 25 MWh/an</a:t>
            </a:r>
            <a:endParaRPr b="0" i="0" sz="1400" u="none" cap="none" strike="noStrike">
              <a:solidFill>
                <a:srgbClr val="000000"/>
              </a:solidFill>
              <a:latin typeface="Arial"/>
              <a:ea typeface="Arial"/>
              <a:cs typeface="Arial"/>
              <a:sym typeface="Arial"/>
            </a:endParaRPr>
          </a:p>
        </p:txBody>
      </p:sp>
      <p:pic>
        <p:nvPicPr>
          <p:cNvPr descr="Informations avec un remplissage uni" id="380" name="Google Shape;380;p17"/>
          <p:cNvPicPr preferRelativeResize="0"/>
          <p:nvPr/>
        </p:nvPicPr>
        <p:blipFill rotWithShape="1">
          <a:blip r:embed="rId4">
            <a:alphaModFix/>
          </a:blip>
          <a:srcRect b="0" l="0" r="0" t="0"/>
          <a:stretch/>
        </p:blipFill>
        <p:spPr>
          <a:xfrm>
            <a:off x="11047060" y="4250497"/>
            <a:ext cx="360000" cy="360000"/>
          </a:xfrm>
          <a:prstGeom prst="rect">
            <a:avLst/>
          </a:prstGeom>
          <a:noFill/>
          <a:ln>
            <a:noFill/>
          </a:ln>
        </p:spPr>
      </p:pic>
      <p:sp>
        <p:nvSpPr>
          <p:cNvPr id="381" name="Google Shape;381;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sz="1200"/>
              <a:t>‹#›</a:t>
            </a:fld>
            <a:endParaRPr sz="12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25"/>
          <p:cNvSpPr txBox="1"/>
          <p:nvPr/>
        </p:nvSpPr>
        <p:spPr>
          <a:xfrm>
            <a:off x="641125" y="178150"/>
            <a:ext cx="975065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Les Énergies Renouvelables – Subventions</a:t>
            </a:r>
            <a:endParaRPr b="0" i="0" sz="1400" u="none" cap="none" strike="noStrike">
              <a:solidFill>
                <a:srgbClr val="20A76A"/>
              </a:solidFill>
              <a:latin typeface="Arial"/>
              <a:ea typeface="Arial"/>
              <a:cs typeface="Arial"/>
              <a:sym typeface="Arial"/>
            </a:endParaRPr>
          </a:p>
        </p:txBody>
      </p:sp>
      <p:pic>
        <p:nvPicPr>
          <p:cNvPr id="387" name="Google Shape;387;p25"/>
          <p:cNvPicPr preferRelativeResize="0"/>
          <p:nvPr/>
        </p:nvPicPr>
        <p:blipFill rotWithShape="1">
          <a:blip r:embed="rId3">
            <a:alphaModFix/>
          </a:blip>
          <a:srcRect b="0" l="0" r="0" t="0"/>
          <a:stretch/>
        </p:blipFill>
        <p:spPr>
          <a:xfrm>
            <a:off x="11047060" y="399001"/>
            <a:ext cx="922528" cy="279066"/>
          </a:xfrm>
          <a:prstGeom prst="rect">
            <a:avLst/>
          </a:prstGeom>
          <a:noFill/>
          <a:ln>
            <a:noFill/>
          </a:ln>
        </p:spPr>
      </p:pic>
      <p:sp>
        <p:nvSpPr>
          <p:cNvPr id="388" name="Google Shape;388;p25"/>
          <p:cNvSpPr txBox="1"/>
          <p:nvPr/>
        </p:nvSpPr>
        <p:spPr>
          <a:xfrm>
            <a:off x="641125" y="1558662"/>
            <a:ext cx="1140409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Le solaire thermique </a:t>
            </a:r>
            <a:r>
              <a:rPr b="1" i="0" lang="fr-FR" sz="2000" u="none" cap="none" strike="noStrike">
                <a:solidFill>
                  <a:srgbClr val="3A3A3A"/>
                </a:solidFill>
                <a:latin typeface="Trebuchet MS"/>
                <a:ea typeface="Trebuchet MS"/>
                <a:cs typeface="Trebuchet MS"/>
                <a:sym typeface="Trebuchet MS"/>
              </a:rPr>
              <a:t>– le Fonds Chaleur</a:t>
            </a:r>
            <a:endParaRPr b="0" i="0" sz="1400" u="none" cap="none" strike="noStrike">
              <a:solidFill>
                <a:srgbClr val="000000"/>
              </a:solidFill>
              <a:latin typeface="Arial"/>
              <a:ea typeface="Arial"/>
              <a:cs typeface="Arial"/>
              <a:sym typeface="Arial"/>
            </a:endParaRPr>
          </a:p>
        </p:txBody>
      </p:sp>
      <p:sp>
        <p:nvSpPr>
          <p:cNvPr id="389" name="Google Shape;389;p25"/>
          <p:cNvSpPr txBox="1"/>
          <p:nvPr/>
        </p:nvSpPr>
        <p:spPr>
          <a:xfrm>
            <a:off x="641125" y="2259197"/>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Ouvert jusqu’au </a:t>
            </a:r>
            <a:r>
              <a:rPr b="1" i="0" lang="fr-FR" sz="1400" u="none" cap="none" strike="noStrike">
                <a:solidFill>
                  <a:srgbClr val="20A76A"/>
                </a:solidFill>
                <a:latin typeface="Trebuchet MS"/>
                <a:ea typeface="Trebuchet MS"/>
                <a:cs typeface="Trebuchet MS"/>
                <a:sym typeface="Trebuchet MS"/>
              </a:rPr>
              <a:t>31/12/2026</a:t>
            </a:r>
            <a:endParaRPr b="0" i="0" sz="1400" u="none" cap="none" strike="noStrike">
              <a:solidFill>
                <a:srgbClr val="000000"/>
              </a:solidFill>
              <a:latin typeface="Arial"/>
              <a:ea typeface="Arial"/>
              <a:cs typeface="Arial"/>
              <a:sym typeface="Arial"/>
            </a:endParaRPr>
          </a:p>
        </p:txBody>
      </p:sp>
      <p:sp>
        <p:nvSpPr>
          <p:cNvPr id="390" name="Google Shape;390;p25"/>
          <p:cNvSpPr txBox="1"/>
          <p:nvPr/>
        </p:nvSpPr>
        <p:spPr>
          <a:xfrm>
            <a:off x="4042863" y="2259197"/>
            <a:ext cx="2924996"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Périmètre : National</a:t>
            </a:r>
            <a:endParaRPr b="0" i="0" sz="1400" u="none" cap="none" strike="noStrike">
              <a:solidFill>
                <a:srgbClr val="3A3A3A"/>
              </a:solidFill>
              <a:latin typeface="Trebuchet MS"/>
              <a:ea typeface="Trebuchet MS"/>
              <a:cs typeface="Trebuchet MS"/>
              <a:sym typeface="Trebuchet MS"/>
            </a:endParaRPr>
          </a:p>
        </p:txBody>
      </p:sp>
      <p:sp>
        <p:nvSpPr>
          <p:cNvPr id="391" name="Google Shape;391;p25"/>
          <p:cNvSpPr txBox="1"/>
          <p:nvPr/>
        </p:nvSpPr>
        <p:spPr>
          <a:xfrm>
            <a:off x="641125" y="2961264"/>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Critères d’éligibilité :</a:t>
            </a:r>
            <a:endParaRPr b="0" i="0" sz="1400" u="none" cap="none" strike="noStrike">
              <a:solidFill>
                <a:srgbClr val="3A3A3A"/>
              </a:solidFill>
              <a:latin typeface="Trebuchet MS"/>
              <a:ea typeface="Trebuchet MS"/>
              <a:cs typeface="Trebuchet MS"/>
              <a:sym typeface="Trebuchet MS"/>
            </a:endParaRPr>
          </a:p>
        </p:txBody>
      </p:sp>
      <p:sp>
        <p:nvSpPr>
          <p:cNvPr id="392" name="Google Shape;392;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sz="1200"/>
              <a:t>‹#›</a:t>
            </a:fld>
            <a:endParaRPr sz="1200"/>
          </a:p>
        </p:txBody>
      </p:sp>
      <p:sp>
        <p:nvSpPr>
          <p:cNvPr id="393" name="Google Shape;393;p25"/>
          <p:cNvSpPr txBox="1"/>
          <p:nvPr/>
        </p:nvSpPr>
        <p:spPr>
          <a:xfrm>
            <a:off x="6967859" y="2259197"/>
            <a:ext cx="4647737" cy="62236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Aide : aide forfaitaire calculée € par MWh EnR/an sur 20 ans et en fonction de la zone géographique</a:t>
            </a:r>
            <a:endParaRPr b="0" i="0" sz="1400" u="none" cap="none" strike="noStrike">
              <a:solidFill>
                <a:srgbClr val="3A3A3A"/>
              </a:solidFill>
              <a:latin typeface="Trebuchet MS"/>
              <a:ea typeface="Trebuchet MS"/>
              <a:cs typeface="Trebuchet MS"/>
              <a:sym typeface="Trebuchet MS"/>
            </a:endParaRPr>
          </a:p>
        </p:txBody>
      </p:sp>
      <p:sp>
        <p:nvSpPr>
          <p:cNvPr id="394" name="Google Shape;394;p25"/>
          <p:cNvSpPr txBox="1"/>
          <p:nvPr/>
        </p:nvSpPr>
        <p:spPr>
          <a:xfrm>
            <a:off x="1013700" y="3452625"/>
            <a:ext cx="5891100" cy="5946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Installations avec capteurs solaire thermiques vitrés à circulation de liquide certifiés (CSBat, SolarKeymark ou équivalent)</a:t>
            </a:r>
            <a:endParaRPr b="0" i="0" sz="1400" u="none" cap="none" strike="noStrike">
              <a:solidFill>
                <a:srgbClr val="000000"/>
              </a:solidFill>
              <a:latin typeface="Arial"/>
              <a:ea typeface="Arial"/>
              <a:cs typeface="Arial"/>
              <a:sym typeface="Arial"/>
            </a:endParaRPr>
          </a:p>
        </p:txBody>
      </p:sp>
      <p:sp>
        <p:nvSpPr>
          <p:cNvPr id="395" name="Google Shape;395;p25"/>
          <p:cNvSpPr txBox="1"/>
          <p:nvPr/>
        </p:nvSpPr>
        <p:spPr>
          <a:xfrm>
            <a:off x="1013703" y="4832812"/>
            <a:ext cx="5612158" cy="435013"/>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Conditions minimales de production : </a:t>
            </a:r>
            <a:endParaRPr b="0" i="0" sz="1400" u="none" cap="none" strike="noStrike">
              <a:solidFill>
                <a:srgbClr val="000000"/>
              </a:solidFill>
              <a:latin typeface="Arial"/>
              <a:ea typeface="Arial"/>
              <a:cs typeface="Arial"/>
              <a:sym typeface="Arial"/>
            </a:endParaRPr>
          </a:p>
        </p:txBody>
      </p:sp>
      <p:sp>
        <p:nvSpPr>
          <p:cNvPr id="396" name="Google Shape;396;p25"/>
          <p:cNvSpPr txBox="1"/>
          <p:nvPr/>
        </p:nvSpPr>
        <p:spPr>
          <a:xfrm>
            <a:off x="1325820" y="5265337"/>
            <a:ext cx="6246588" cy="992539"/>
          </a:xfrm>
          <a:prstGeom prst="rect">
            <a:avLst/>
          </a:prstGeom>
          <a:noFill/>
          <a:ln>
            <a:noFill/>
          </a:ln>
        </p:spPr>
        <p:txBody>
          <a:bodyPr anchorCtr="0" anchor="t" bIns="45700" lIns="91425" spcFirstLastPara="1" rIns="91425" wrap="square" tIns="45700">
            <a:spAutoFit/>
          </a:bodyPr>
          <a:lstStyle/>
          <a:p>
            <a:pPr indent="-214312" lvl="1" marL="557213" marR="0" rtl="0" algn="l">
              <a:lnSpc>
                <a:spcPct val="150000"/>
              </a:lnSpc>
              <a:spcBef>
                <a:spcPts val="0"/>
              </a:spcBef>
              <a:spcAft>
                <a:spcPts val="0"/>
              </a:spcAft>
              <a:buClr>
                <a:srgbClr val="000000"/>
              </a:buClr>
              <a:buSzPts val="1050"/>
              <a:buFont typeface="Arial"/>
              <a:buChar char="•"/>
            </a:pPr>
            <a:r>
              <a:rPr b="0" i="0" lang="fr-FR" sz="1300" u="none" cap="none" strike="noStrike">
                <a:solidFill>
                  <a:srgbClr val="3A3A3A"/>
                </a:solidFill>
                <a:latin typeface="Trebuchet MS"/>
                <a:ea typeface="Trebuchet MS"/>
                <a:cs typeface="Trebuchet MS"/>
                <a:sym typeface="Trebuchet MS"/>
              </a:rPr>
              <a:t>Nord Métropole : productivité ≥ 350 kWh utile/m² de capteur solaire </a:t>
            </a:r>
            <a:endParaRPr b="0" i="0" sz="1300" u="none" cap="none" strike="noStrike">
              <a:solidFill>
                <a:srgbClr val="3A3A3A"/>
              </a:solidFill>
              <a:latin typeface="Trebuchet MS"/>
              <a:ea typeface="Trebuchet MS"/>
              <a:cs typeface="Trebuchet MS"/>
              <a:sym typeface="Trebuchet MS"/>
            </a:endParaRPr>
          </a:p>
          <a:p>
            <a:pPr indent="-214312" lvl="1" marL="557213" marR="0" rtl="0" algn="l">
              <a:lnSpc>
                <a:spcPct val="150000"/>
              </a:lnSpc>
              <a:spcBef>
                <a:spcPts val="0"/>
              </a:spcBef>
              <a:spcAft>
                <a:spcPts val="0"/>
              </a:spcAft>
              <a:buClr>
                <a:srgbClr val="000000"/>
              </a:buClr>
              <a:buSzPts val="1050"/>
              <a:buFont typeface="Arial"/>
              <a:buChar char="•"/>
            </a:pPr>
            <a:r>
              <a:rPr b="0" i="0" lang="fr-FR" sz="1300" u="none" cap="none" strike="noStrike">
                <a:solidFill>
                  <a:srgbClr val="3A3A3A"/>
                </a:solidFill>
                <a:latin typeface="Trebuchet MS"/>
                <a:ea typeface="Trebuchet MS"/>
                <a:cs typeface="Trebuchet MS"/>
                <a:sym typeface="Trebuchet MS"/>
              </a:rPr>
              <a:t>Sud Métropole : productivité ≥ 400 kWh utile/m² de capteur solaire </a:t>
            </a:r>
            <a:endParaRPr b="0" i="0" sz="1300" u="none" cap="none" strike="noStrike">
              <a:solidFill>
                <a:srgbClr val="3A3A3A"/>
              </a:solidFill>
              <a:latin typeface="Trebuchet MS"/>
              <a:ea typeface="Trebuchet MS"/>
              <a:cs typeface="Trebuchet MS"/>
              <a:sym typeface="Trebuchet MS"/>
            </a:endParaRPr>
          </a:p>
          <a:p>
            <a:pPr indent="-214312" lvl="1" marL="557213" marR="0" rtl="0" algn="l">
              <a:lnSpc>
                <a:spcPct val="150000"/>
              </a:lnSpc>
              <a:spcBef>
                <a:spcPts val="0"/>
              </a:spcBef>
              <a:spcAft>
                <a:spcPts val="0"/>
              </a:spcAft>
              <a:buClr>
                <a:srgbClr val="000000"/>
              </a:buClr>
              <a:buSzPts val="1050"/>
              <a:buFont typeface="Arial"/>
              <a:buChar char="•"/>
            </a:pPr>
            <a:r>
              <a:rPr b="0" i="0" lang="fr-FR" sz="1300" u="none" cap="none" strike="noStrike">
                <a:solidFill>
                  <a:srgbClr val="3A3A3A"/>
                </a:solidFill>
                <a:latin typeface="Trebuchet MS"/>
                <a:ea typeface="Trebuchet MS"/>
                <a:cs typeface="Trebuchet MS"/>
                <a:sym typeface="Trebuchet MS"/>
              </a:rPr>
              <a:t>Méditerranée : productivité ≥ 450 kWh utile/m² de capteur solaire</a:t>
            </a:r>
            <a:endParaRPr b="0" i="0" sz="1300" u="none" cap="none" strike="noStrike">
              <a:solidFill>
                <a:srgbClr val="3A3A3A"/>
              </a:solidFill>
              <a:latin typeface="Trebuchet MS"/>
              <a:ea typeface="Trebuchet MS"/>
              <a:cs typeface="Trebuchet MS"/>
              <a:sym typeface="Trebuchet MS"/>
            </a:endParaRPr>
          </a:p>
        </p:txBody>
      </p:sp>
      <p:pic>
        <p:nvPicPr>
          <p:cNvPr id="397" name="Google Shape;397;p25"/>
          <p:cNvPicPr preferRelativeResize="0"/>
          <p:nvPr/>
        </p:nvPicPr>
        <p:blipFill rotWithShape="1">
          <a:blip r:embed="rId4">
            <a:alphaModFix/>
          </a:blip>
          <a:srcRect b="0" l="0" r="15997" t="3570"/>
          <a:stretch/>
        </p:blipFill>
        <p:spPr>
          <a:xfrm>
            <a:off x="8254520" y="3902044"/>
            <a:ext cx="2341431" cy="2955956"/>
          </a:xfrm>
          <a:prstGeom prst="rect">
            <a:avLst/>
          </a:prstGeom>
          <a:noFill/>
          <a:ln>
            <a:noFill/>
          </a:ln>
        </p:spPr>
      </p:pic>
      <p:sp>
        <p:nvSpPr>
          <p:cNvPr id="398" name="Google Shape;398;p25"/>
          <p:cNvSpPr txBox="1"/>
          <p:nvPr/>
        </p:nvSpPr>
        <p:spPr>
          <a:xfrm>
            <a:off x="6967859" y="3452625"/>
            <a:ext cx="4846913" cy="307736"/>
          </a:xfrm>
          <a:prstGeom prst="rect">
            <a:avLst/>
          </a:prstGeom>
          <a:noFill/>
          <a:ln>
            <a:noFill/>
          </a:ln>
        </p:spPr>
        <p:txBody>
          <a:bodyPr anchorCtr="0" anchor="t" bIns="45700" lIns="91425" spcFirstLastPara="1" rIns="91425" wrap="square" tIns="45700">
            <a:sp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Découpage des zones selon l’ADEME : </a:t>
            </a:r>
            <a:endParaRPr b="0" i="0" sz="1400" u="none" cap="none" strike="noStrike">
              <a:solidFill>
                <a:srgbClr val="3A3A3A"/>
              </a:solidFill>
              <a:latin typeface="Trebuchet MS"/>
              <a:ea typeface="Trebuchet MS"/>
              <a:cs typeface="Trebuchet MS"/>
              <a:sym typeface="Trebuchet MS"/>
            </a:endParaRPr>
          </a:p>
        </p:txBody>
      </p:sp>
      <p:sp>
        <p:nvSpPr>
          <p:cNvPr id="399" name="Google Shape;399;p25"/>
          <p:cNvSpPr/>
          <p:nvPr/>
        </p:nvSpPr>
        <p:spPr>
          <a:xfrm>
            <a:off x="10830875" y="4371320"/>
            <a:ext cx="144000" cy="144000"/>
          </a:xfrm>
          <a:prstGeom prst="rect">
            <a:avLst/>
          </a:prstGeom>
          <a:no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0" name="Google Shape;400;p25"/>
          <p:cNvSpPr txBox="1"/>
          <p:nvPr/>
        </p:nvSpPr>
        <p:spPr>
          <a:xfrm>
            <a:off x="10952686" y="4320230"/>
            <a:ext cx="1271924" cy="246181"/>
          </a:xfrm>
          <a:prstGeom prst="rect">
            <a:avLst/>
          </a:prstGeom>
          <a:noFill/>
          <a:ln>
            <a:noFill/>
          </a:ln>
        </p:spPr>
        <p:txBody>
          <a:bodyPr anchorCtr="0" anchor="t" bIns="45700" lIns="91425" spcFirstLastPara="1" rIns="91425" wrap="square" tIns="45700">
            <a:spAutoFit/>
          </a:bodyPr>
          <a:lstStyle/>
          <a:p>
            <a:pPr indent="0" lvl="0" marL="158750" marR="0" rtl="0" algn="l">
              <a:lnSpc>
                <a:spcPct val="100000"/>
              </a:lnSpc>
              <a:spcBef>
                <a:spcPts val="0"/>
              </a:spcBef>
              <a:spcAft>
                <a:spcPts val="0"/>
              </a:spcAft>
              <a:buClr>
                <a:srgbClr val="000000"/>
              </a:buClr>
              <a:buSzPts val="1000"/>
              <a:buFont typeface="Arial"/>
              <a:buNone/>
            </a:pPr>
            <a:r>
              <a:rPr b="0" i="0" lang="fr-FR" sz="1000" u="none" cap="none" strike="noStrike">
                <a:solidFill>
                  <a:srgbClr val="3A3A3A"/>
                </a:solidFill>
                <a:latin typeface="Trebuchet MS"/>
                <a:ea typeface="Trebuchet MS"/>
                <a:cs typeface="Trebuchet MS"/>
                <a:sym typeface="Trebuchet MS"/>
              </a:rPr>
              <a:t>Nord Métropole</a:t>
            </a:r>
            <a:endParaRPr b="0" i="0" sz="1000" u="none" cap="none" strike="noStrike">
              <a:solidFill>
                <a:srgbClr val="3A3A3A"/>
              </a:solidFill>
              <a:latin typeface="Trebuchet MS"/>
              <a:ea typeface="Trebuchet MS"/>
              <a:cs typeface="Trebuchet MS"/>
              <a:sym typeface="Trebuchet MS"/>
            </a:endParaRPr>
          </a:p>
        </p:txBody>
      </p:sp>
      <p:sp>
        <p:nvSpPr>
          <p:cNvPr id="401" name="Google Shape;401;p25"/>
          <p:cNvSpPr/>
          <p:nvPr/>
        </p:nvSpPr>
        <p:spPr>
          <a:xfrm>
            <a:off x="10830875" y="4637430"/>
            <a:ext cx="144000" cy="1440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2" name="Google Shape;402;p25"/>
          <p:cNvSpPr txBox="1"/>
          <p:nvPr/>
        </p:nvSpPr>
        <p:spPr>
          <a:xfrm>
            <a:off x="10952686" y="4586340"/>
            <a:ext cx="1271924" cy="246181"/>
          </a:xfrm>
          <a:prstGeom prst="rect">
            <a:avLst/>
          </a:prstGeom>
          <a:noFill/>
          <a:ln>
            <a:noFill/>
          </a:ln>
        </p:spPr>
        <p:txBody>
          <a:bodyPr anchorCtr="0" anchor="t" bIns="45700" lIns="91425" spcFirstLastPara="1" rIns="91425" wrap="square" tIns="45700">
            <a:spAutoFit/>
          </a:bodyPr>
          <a:lstStyle/>
          <a:p>
            <a:pPr indent="0" lvl="0" marL="158750" marR="0" rtl="0" algn="l">
              <a:lnSpc>
                <a:spcPct val="100000"/>
              </a:lnSpc>
              <a:spcBef>
                <a:spcPts val="0"/>
              </a:spcBef>
              <a:spcAft>
                <a:spcPts val="0"/>
              </a:spcAft>
              <a:buClr>
                <a:srgbClr val="000000"/>
              </a:buClr>
              <a:buSzPts val="1000"/>
              <a:buFont typeface="Arial"/>
              <a:buNone/>
            </a:pPr>
            <a:r>
              <a:rPr b="0" i="0" lang="fr-FR" sz="1000" u="none" cap="none" strike="noStrike">
                <a:solidFill>
                  <a:srgbClr val="3A3A3A"/>
                </a:solidFill>
                <a:latin typeface="Trebuchet MS"/>
                <a:ea typeface="Trebuchet MS"/>
                <a:cs typeface="Trebuchet MS"/>
                <a:sym typeface="Trebuchet MS"/>
              </a:rPr>
              <a:t>Sud Métropole</a:t>
            </a:r>
            <a:endParaRPr b="0" i="0" sz="1000" u="none" cap="none" strike="noStrike">
              <a:solidFill>
                <a:srgbClr val="3A3A3A"/>
              </a:solidFill>
              <a:latin typeface="Trebuchet MS"/>
              <a:ea typeface="Trebuchet MS"/>
              <a:cs typeface="Trebuchet MS"/>
              <a:sym typeface="Trebuchet MS"/>
            </a:endParaRPr>
          </a:p>
        </p:txBody>
      </p:sp>
      <p:sp>
        <p:nvSpPr>
          <p:cNvPr id="403" name="Google Shape;403;p25"/>
          <p:cNvSpPr/>
          <p:nvPr/>
        </p:nvSpPr>
        <p:spPr>
          <a:xfrm>
            <a:off x="10830875" y="4882630"/>
            <a:ext cx="144000" cy="1440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04" name="Google Shape;404;p25"/>
          <p:cNvSpPr txBox="1"/>
          <p:nvPr/>
        </p:nvSpPr>
        <p:spPr>
          <a:xfrm>
            <a:off x="10952686" y="4831540"/>
            <a:ext cx="1271924" cy="246181"/>
          </a:xfrm>
          <a:prstGeom prst="rect">
            <a:avLst/>
          </a:prstGeom>
          <a:noFill/>
          <a:ln>
            <a:noFill/>
          </a:ln>
        </p:spPr>
        <p:txBody>
          <a:bodyPr anchorCtr="0" anchor="t" bIns="45700" lIns="91425" spcFirstLastPara="1" rIns="91425" wrap="square" tIns="45700">
            <a:spAutoFit/>
          </a:bodyPr>
          <a:lstStyle/>
          <a:p>
            <a:pPr indent="0" lvl="0" marL="158750" marR="0" rtl="0" algn="l">
              <a:lnSpc>
                <a:spcPct val="100000"/>
              </a:lnSpc>
              <a:spcBef>
                <a:spcPts val="0"/>
              </a:spcBef>
              <a:spcAft>
                <a:spcPts val="0"/>
              </a:spcAft>
              <a:buClr>
                <a:srgbClr val="000000"/>
              </a:buClr>
              <a:buSzPts val="1000"/>
              <a:buFont typeface="Arial"/>
              <a:buNone/>
            </a:pPr>
            <a:r>
              <a:rPr b="0" i="0" lang="fr-FR" sz="1000" u="none" cap="none" strike="noStrike">
                <a:solidFill>
                  <a:srgbClr val="3A3A3A"/>
                </a:solidFill>
                <a:latin typeface="Trebuchet MS"/>
                <a:ea typeface="Trebuchet MS"/>
                <a:cs typeface="Trebuchet MS"/>
                <a:sym typeface="Trebuchet MS"/>
              </a:rPr>
              <a:t>Méditerranée</a:t>
            </a:r>
            <a:endParaRPr b="0" i="0" sz="1000" u="none" cap="none" strike="noStrike">
              <a:solidFill>
                <a:srgbClr val="3A3A3A"/>
              </a:solidFill>
              <a:latin typeface="Trebuchet MS"/>
              <a:ea typeface="Trebuchet MS"/>
              <a:cs typeface="Trebuchet MS"/>
              <a:sym typeface="Trebuchet MS"/>
            </a:endParaRPr>
          </a:p>
        </p:txBody>
      </p:sp>
      <p:sp>
        <p:nvSpPr>
          <p:cNvPr id="405" name="Google Shape;405;p25"/>
          <p:cNvSpPr txBox="1"/>
          <p:nvPr/>
        </p:nvSpPr>
        <p:spPr>
          <a:xfrm>
            <a:off x="1013700" y="4242099"/>
            <a:ext cx="5485420" cy="39583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Projet réalisé par des professionnels qualifiés RGE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39"/>
          <p:cNvSpPr txBox="1"/>
          <p:nvPr/>
        </p:nvSpPr>
        <p:spPr>
          <a:xfrm>
            <a:off x="641125" y="178150"/>
            <a:ext cx="975065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Les Énergies Renouvelables – Subventions</a:t>
            </a:r>
            <a:endParaRPr b="0" i="0" sz="1400" u="none" cap="none" strike="noStrike">
              <a:solidFill>
                <a:srgbClr val="20A76A"/>
              </a:solidFill>
              <a:latin typeface="Arial"/>
              <a:ea typeface="Arial"/>
              <a:cs typeface="Arial"/>
              <a:sym typeface="Arial"/>
            </a:endParaRPr>
          </a:p>
        </p:txBody>
      </p:sp>
      <p:pic>
        <p:nvPicPr>
          <p:cNvPr id="411" name="Google Shape;411;p39"/>
          <p:cNvPicPr preferRelativeResize="0"/>
          <p:nvPr/>
        </p:nvPicPr>
        <p:blipFill rotWithShape="1">
          <a:blip r:embed="rId3">
            <a:alphaModFix/>
          </a:blip>
          <a:srcRect b="0" l="0" r="0" t="0"/>
          <a:stretch/>
        </p:blipFill>
        <p:spPr>
          <a:xfrm>
            <a:off x="11047060" y="399001"/>
            <a:ext cx="922528" cy="279066"/>
          </a:xfrm>
          <a:prstGeom prst="rect">
            <a:avLst/>
          </a:prstGeom>
          <a:noFill/>
          <a:ln>
            <a:noFill/>
          </a:ln>
        </p:spPr>
      </p:pic>
      <p:sp>
        <p:nvSpPr>
          <p:cNvPr id="412" name="Google Shape;412;p39"/>
          <p:cNvSpPr txBox="1"/>
          <p:nvPr/>
        </p:nvSpPr>
        <p:spPr>
          <a:xfrm>
            <a:off x="641125" y="1558662"/>
            <a:ext cx="1140409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Les chaudières biomasse </a:t>
            </a:r>
            <a:r>
              <a:rPr b="1" i="0" lang="fr-FR" sz="2000" u="none" cap="none" strike="noStrike">
                <a:solidFill>
                  <a:srgbClr val="3A3A3A"/>
                </a:solidFill>
                <a:latin typeface="Trebuchet MS"/>
                <a:ea typeface="Trebuchet MS"/>
                <a:cs typeface="Trebuchet MS"/>
                <a:sym typeface="Trebuchet MS"/>
              </a:rPr>
              <a:t>– le Fonds Chaleur</a:t>
            </a:r>
            <a:endParaRPr b="0" i="0" sz="1400" u="none" cap="none" strike="noStrike">
              <a:solidFill>
                <a:srgbClr val="000000"/>
              </a:solidFill>
              <a:latin typeface="Arial"/>
              <a:ea typeface="Arial"/>
              <a:cs typeface="Arial"/>
              <a:sym typeface="Arial"/>
            </a:endParaRPr>
          </a:p>
        </p:txBody>
      </p:sp>
      <p:sp>
        <p:nvSpPr>
          <p:cNvPr id="413" name="Google Shape;413;p39"/>
          <p:cNvSpPr txBox="1"/>
          <p:nvPr/>
        </p:nvSpPr>
        <p:spPr>
          <a:xfrm>
            <a:off x="641125" y="2259197"/>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Ouvert jusqu’au </a:t>
            </a:r>
            <a:r>
              <a:rPr b="1" i="0" lang="fr-FR" sz="1400" u="none" cap="none" strike="noStrike">
                <a:solidFill>
                  <a:srgbClr val="20A76A"/>
                </a:solidFill>
                <a:latin typeface="Trebuchet MS"/>
                <a:ea typeface="Trebuchet MS"/>
                <a:cs typeface="Trebuchet MS"/>
                <a:sym typeface="Trebuchet MS"/>
              </a:rPr>
              <a:t>31/12/2026</a:t>
            </a:r>
            <a:endParaRPr b="0" i="0" sz="1400" u="none" cap="none" strike="noStrike">
              <a:solidFill>
                <a:srgbClr val="000000"/>
              </a:solidFill>
              <a:latin typeface="Arial"/>
              <a:ea typeface="Arial"/>
              <a:cs typeface="Arial"/>
              <a:sym typeface="Arial"/>
            </a:endParaRPr>
          </a:p>
        </p:txBody>
      </p:sp>
      <p:sp>
        <p:nvSpPr>
          <p:cNvPr id="414" name="Google Shape;414;p39"/>
          <p:cNvSpPr txBox="1"/>
          <p:nvPr/>
        </p:nvSpPr>
        <p:spPr>
          <a:xfrm>
            <a:off x="4042863" y="2259197"/>
            <a:ext cx="2924996"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Périmètre : National</a:t>
            </a:r>
            <a:endParaRPr b="0" i="0" sz="1400" u="none" cap="none" strike="noStrike">
              <a:solidFill>
                <a:srgbClr val="3A3A3A"/>
              </a:solidFill>
              <a:latin typeface="Trebuchet MS"/>
              <a:ea typeface="Trebuchet MS"/>
              <a:cs typeface="Trebuchet MS"/>
              <a:sym typeface="Trebuchet MS"/>
            </a:endParaRPr>
          </a:p>
        </p:txBody>
      </p:sp>
      <p:sp>
        <p:nvSpPr>
          <p:cNvPr id="415" name="Google Shape;415;p39"/>
          <p:cNvSpPr txBox="1"/>
          <p:nvPr/>
        </p:nvSpPr>
        <p:spPr>
          <a:xfrm>
            <a:off x="641125" y="2961264"/>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Critères d’éligibilité :</a:t>
            </a:r>
            <a:endParaRPr b="0" i="0" sz="1400" u="none" cap="none" strike="noStrike">
              <a:solidFill>
                <a:srgbClr val="3A3A3A"/>
              </a:solidFill>
              <a:latin typeface="Trebuchet MS"/>
              <a:ea typeface="Trebuchet MS"/>
              <a:cs typeface="Trebuchet MS"/>
              <a:sym typeface="Trebuchet MS"/>
            </a:endParaRPr>
          </a:p>
        </p:txBody>
      </p:sp>
      <p:sp>
        <p:nvSpPr>
          <p:cNvPr id="416" name="Google Shape;41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sz="1200"/>
              <a:t>‹#›</a:t>
            </a:fld>
            <a:endParaRPr sz="1200"/>
          </a:p>
        </p:txBody>
      </p:sp>
      <p:sp>
        <p:nvSpPr>
          <p:cNvPr id="417" name="Google Shape;417;p39"/>
          <p:cNvSpPr txBox="1"/>
          <p:nvPr/>
        </p:nvSpPr>
        <p:spPr>
          <a:xfrm>
            <a:off x="6967849" y="2259200"/>
            <a:ext cx="5001900" cy="9810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highlight>
                  <a:schemeClr val="lt1"/>
                </a:highlight>
                <a:latin typeface="Trebuchet MS"/>
                <a:ea typeface="Trebuchet MS"/>
                <a:cs typeface="Trebuchet MS"/>
                <a:sym typeface="Trebuchet MS"/>
              </a:rPr>
              <a:t>Aide : aide forfaitaire par </a:t>
            </a:r>
            <a:r>
              <a:rPr b="1" i="0" lang="fr-FR" sz="1400" u="none" cap="none" strike="noStrike">
                <a:solidFill>
                  <a:srgbClr val="3A3A3A"/>
                </a:solidFill>
                <a:highlight>
                  <a:schemeClr val="lt1"/>
                </a:highlight>
                <a:latin typeface="Trebuchet MS"/>
                <a:ea typeface="Trebuchet MS"/>
                <a:cs typeface="Trebuchet MS"/>
                <a:sym typeface="Trebuchet MS"/>
              </a:rPr>
              <a:t>tranche marginale</a:t>
            </a:r>
            <a:r>
              <a:rPr b="0" i="0" lang="fr-FR" sz="1400" u="none" cap="none" strike="noStrike">
                <a:solidFill>
                  <a:srgbClr val="3A3A3A"/>
                </a:solidFill>
                <a:highlight>
                  <a:schemeClr val="lt1"/>
                </a:highlight>
                <a:latin typeface="Trebuchet MS"/>
                <a:ea typeface="Trebuchet MS"/>
                <a:cs typeface="Trebuchet MS"/>
                <a:sym typeface="Trebuchet MS"/>
              </a:rPr>
              <a:t> calculée en € par MWh EnR/an sur 20 ans et en fonction de l’énergie en sortie de chaudière</a:t>
            </a:r>
            <a:endParaRPr b="0" i="0" sz="1400" u="none" cap="none" strike="noStrike">
              <a:solidFill>
                <a:srgbClr val="3A3A3A"/>
              </a:solidFill>
              <a:highlight>
                <a:schemeClr val="lt1"/>
              </a:highlight>
              <a:latin typeface="Trebuchet MS"/>
              <a:ea typeface="Trebuchet MS"/>
              <a:cs typeface="Trebuchet MS"/>
              <a:sym typeface="Trebuchet MS"/>
            </a:endParaRPr>
          </a:p>
        </p:txBody>
      </p:sp>
      <p:sp>
        <p:nvSpPr>
          <p:cNvPr id="418" name="Google Shape;418;p39"/>
          <p:cNvSpPr txBox="1"/>
          <p:nvPr/>
        </p:nvSpPr>
        <p:spPr>
          <a:xfrm>
            <a:off x="1013700" y="3452625"/>
            <a:ext cx="5884800" cy="4293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Installation ayant une production de minimum de 1 200 MWh/an</a:t>
            </a:r>
            <a:endParaRPr b="0" i="0" sz="1400" u="none" cap="none" strike="noStrike">
              <a:solidFill>
                <a:srgbClr val="3A3A3A"/>
              </a:solidFill>
              <a:latin typeface="Trebuchet MS"/>
              <a:ea typeface="Trebuchet MS"/>
              <a:cs typeface="Trebuchet MS"/>
              <a:sym typeface="Trebuchet MS"/>
            </a:endParaRPr>
          </a:p>
        </p:txBody>
      </p:sp>
      <p:sp>
        <p:nvSpPr>
          <p:cNvPr id="419" name="Google Shape;419;p39"/>
          <p:cNvSpPr txBox="1"/>
          <p:nvPr/>
        </p:nvSpPr>
        <p:spPr>
          <a:xfrm>
            <a:off x="1013703" y="4444700"/>
            <a:ext cx="5612158" cy="542056"/>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highlight>
                  <a:schemeClr val="lt1"/>
                </a:highlight>
                <a:latin typeface="Trebuchet MS"/>
                <a:ea typeface="Trebuchet MS"/>
                <a:cs typeface="Trebuchet MS"/>
                <a:sym typeface="Trebuchet MS"/>
              </a:rPr>
              <a:t>Plan d’approvisionnement respectant des critères d’approvisionnement régionaux certifiée PEFC</a:t>
            </a:r>
            <a:endParaRPr b="0" i="0" sz="1400" u="none" cap="none" strike="noStrike">
              <a:solidFill>
                <a:srgbClr val="000000"/>
              </a:solidFill>
              <a:highlight>
                <a:schemeClr val="lt1"/>
              </a:highlight>
              <a:latin typeface="Arial"/>
              <a:ea typeface="Arial"/>
              <a:cs typeface="Arial"/>
              <a:sym typeface="Arial"/>
            </a:endParaRPr>
          </a:p>
        </p:txBody>
      </p:sp>
      <p:sp>
        <p:nvSpPr>
          <p:cNvPr id="420" name="Google Shape;420;p39"/>
          <p:cNvSpPr txBox="1"/>
          <p:nvPr/>
        </p:nvSpPr>
        <p:spPr>
          <a:xfrm>
            <a:off x="1013703" y="3892605"/>
            <a:ext cx="5612158" cy="39583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highlight>
                  <a:schemeClr val="lt1"/>
                </a:highlight>
                <a:latin typeface="Trebuchet MS"/>
                <a:ea typeface="Trebuchet MS"/>
                <a:cs typeface="Trebuchet MS"/>
                <a:sym typeface="Trebuchet MS"/>
              </a:rPr>
              <a:t>Projet réalisé par des professionnels qualifiés RGE</a:t>
            </a:r>
            <a:endParaRPr b="0" i="0" sz="1400" u="none" cap="none" strike="noStrike">
              <a:solidFill>
                <a:srgbClr val="000000"/>
              </a:solidFill>
              <a:highlight>
                <a:schemeClr val="lt1"/>
              </a:highlight>
              <a:latin typeface="Arial"/>
              <a:ea typeface="Arial"/>
              <a:cs typeface="Arial"/>
              <a:sym typeface="Arial"/>
            </a:endParaRPr>
          </a:p>
        </p:txBody>
      </p:sp>
      <p:sp>
        <p:nvSpPr>
          <p:cNvPr id="421" name="Google Shape;421;p39"/>
          <p:cNvSpPr txBox="1"/>
          <p:nvPr/>
        </p:nvSpPr>
        <p:spPr>
          <a:xfrm>
            <a:off x="1013700" y="5304774"/>
            <a:ext cx="5612100" cy="6489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highlight>
                  <a:schemeClr val="lt1"/>
                </a:highlight>
                <a:latin typeface="Trebuchet MS"/>
                <a:ea typeface="Trebuchet MS"/>
                <a:cs typeface="Trebuchet MS"/>
                <a:sym typeface="Trebuchet MS"/>
              </a:rPr>
              <a:t>Respect des critères de qualités de l’air et des émissions polluantes en fonction de la puissance de l'installation </a:t>
            </a:r>
            <a:endParaRPr b="0" i="0" sz="1400" u="none" cap="none" strike="noStrike">
              <a:solidFill>
                <a:srgbClr val="000000"/>
              </a:solidFill>
              <a:highlight>
                <a:schemeClr val="lt1"/>
              </a:highlight>
              <a:latin typeface="Arial"/>
              <a:ea typeface="Arial"/>
              <a:cs typeface="Arial"/>
              <a:sym typeface="Arial"/>
            </a:endParaRPr>
          </a:p>
        </p:txBody>
      </p:sp>
      <p:graphicFrame>
        <p:nvGraphicFramePr>
          <p:cNvPr id="422" name="Google Shape;422;p39"/>
          <p:cNvGraphicFramePr/>
          <p:nvPr/>
        </p:nvGraphicFramePr>
        <p:xfrm>
          <a:off x="7363495" y="4134021"/>
          <a:ext cx="3000000" cy="3000000"/>
        </p:xfrm>
        <a:graphic>
          <a:graphicData uri="http://schemas.openxmlformats.org/drawingml/2006/table">
            <a:tbl>
              <a:tblPr bandRow="1" firstRow="1">
                <a:noFill/>
                <a:tableStyleId>{DD037A0C-F9B4-4121-98FF-D39BECAF9C6C}</a:tableStyleId>
              </a:tblPr>
              <a:tblGrid>
                <a:gridCol w="1336875"/>
                <a:gridCol w="1276550"/>
                <a:gridCol w="1597175"/>
              </a:tblGrid>
              <a:tr h="274475">
                <a:tc gridSpan="2">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Tranche en MWh</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0070BB"/>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70BB"/>
                      </a:solidFill>
                      <a:prstDash val="solid"/>
                      <a:round/>
                      <a:headEnd len="sm" w="sm" type="none"/>
                      <a:tailEnd len="sm" w="sm" type="none"/>
                    </a:lnB>
                  </a:tcPr>
                </a:tc>
                <a:tc hMerge="1"/>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Aide forfaitaire</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70BB"/>
                      </a:solidFill>
                      <a:prstDash val="solid"/>
                      <a:round/>
                      <a:headEnd len="sm" w="sm" type="none"/>
                      <a:tailEnd len="sm" w="sm" type="none"/>
                    </a:lnB>
                  </a:tcPr>
                </a:tc>
              </a:tr>
              <a:tr h="274475">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0</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0070BB"/>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600</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12700">
                      <a:solidFill>
                        <a:srgbClr val="0070BB"/>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21</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r>
              <a:tr h="274475">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601</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0070BB"/>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3 000</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12700">
                      <a:solidFill>
                        <a:srgbClr val="0070BB"/>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8,5</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r>
              <a:tr h="274475">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3 001</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0070BB"/>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6 000</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12700">
                      <a:solidFill>
                        <a:srgbClr val="0070BB"/>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4</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70BB"/>
                      </a:solidFill>
                      <a:prstDash val="solid"/>
                      <a:round/>
                      <a:headEnd len="sm" w="sm" type="none"/>
                      <a:tailEnd len="sm" w="sm" type="none"/>
                    </a:lnT>
                    <a:lnB cap="flat" cmpd="sng" w="12700">
                      <a:solidFill>
                        <a:srgbClr val="0070BB"/>
                      </a:solidFill>
                      <a:prstDash val="solid"/>
                      <a:round/>
                      <a:headEnd len="sm" w="sm" type="none"/>
                      <a:tailEnd len="sm" w="sm" type="none"/>
                    </a:lnB>
                  </a:tcPr>
                </a:tc>
              </a:tr>
              <a:tr h="274475">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6 001</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0070BB"/>
                      </a:solidFill>
                      <a:prstDash val="solid"/>
                      <a:round/>
                      <a:headEnd len="sm" w="sm" type="none"/>
                      <a:tailEnd len="sm" w="sm" type="none"/>
                    </a:lnR>
                    <a:lnT cap="flat" cmpd="sng" w="12700">
                      <a:solidFill>
                        <a:srgbClr val="0070B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12 000</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12700">
                      <a:solidFill>
                        <a:srgbClr val="0070BB"/>
                      </a:solidFill>
                      <a:prstDash val="solid"/>
                      <a:round/>
                      <a:headEnd len="sm" w="sm" type="none"/>
                      <a:tailEnd len="sm" w="sm" type="none"/>
                    </a:lnR>
                    <a:lnT cap="flat" cmpd="sng" w="12700">
                      <a:solidFill>
                        <a:srgbClr val="0070B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200"/>
                        <a:buFont typeface="Arial"/>
                        <a:buNone/>
                      </a:pPr>
                      <a:r>
                        <a:rPr lang="fr-FR" sz="1200" u="none" cap="none" strike="noStrike">
                          <a:latin typeface="Trebuchet MS"/>
                          <a:ea typeface="Trebuchet MS"/>
                          <a:cs typeface="Trebuchet MS"/>
                          <a:sym typeface="Trebuchet MS"/>
                        </a:rPr>
                        <a:t>2,5</a:t>
                      </a:r>
                      <a:endParaRPr sz="1400" u="none" cap="none" strike="noStrike"/>
                    </a:p>
                  </a:txBody>
                  <a:tcPr marT="45725" marB="45725" marR="91450" marL="91450">
                    <a:lnL cap="flat" cmpd="sng" w="12700">
                      <a:solidFill>
                        <a:srgbClr val="0070BB"/>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70BB"/>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423" name="Google Shape;423;p39"/>
          <p:cNvSpPr txBox="1"/>
          <p:nvPr/>
        </p:nvSpPr>
        <p:spPr>
          <a:xfrm>
            <a:off x="6967859" y="3452625"/>
            <a:ext cx="4846913" cy="307736"/>
          </a:xfrm>
          <a:prstGeom prst="rect">
            <a:avLst/>
          </a:prstGeom>
          <a:noFill/>
          <a:ln>
            <a:noFill/>
          </a:ln>
        </p:spPr>
        <p:txBody>
          <a:bodyPr anchorCtr="0" anchor="t" bIns="45700" lIns="91425" spcFirstLastPara="1" rIns="91425" wrap="square" tIns="45700">
            <a:sp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Exemple projet &lt; 12 GWh/an : </a:t>
            </a:r>
            <a:endParaRPr b="0" i="0" sz="1400" u="none" cap="none" strike="noStrike">
              <a:solidFill>
                <a:srgbClr val="3A3A3A"/>
              </a:solidFill>
              <a:latin typeface="Trebuchet MS"/>
              <a:ea typeface="Trebuchet MS"/>
              <a:cs typeface="Trebuchet MS"/>
              <a:sym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p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429" name="Google Shape;429;p6"/>
          <p:cNvSpPr txBox="1"/>
          <p:nvPr/>
        </p:nvSpPr>
        <p:spPr>
          <a:xfrm>
            <a:off x="1143000" y="1095375"/>
            <a:ext cx="10477500" cy="277200"/>
          </a:xfrm>
          <a:prstGeom prst="rect">
            <a:avLst/>
          </a:prstGeom>
          <a:solidFill>
            <a:srgbClr val="000000">
              <a:alpha val="0"/>
            </a:srgbClr>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800"/>
              <a:buFont typeface="Arial"/>
              <a:buNone/>
            </a:pPr>
            <a:r>
              <a:rPr b="1" i="0" lang="fr-FR" sz="1800" u="none" cap="none" strike="noStrike">
                <a:solidFill>
                  <a:srgbClr val="3A3A3A"/>
                </a:solidFill>
                <a:latin typeface="Trebuchet MS"/>
                <a:ea typeface="Trebuchet MS"/>
                <a:cs typeface="Trebuchet MS"/>
                <a:sym typeface="Trebuchet MS"/>
              </a:rPr>
              <a:t>Lancer ses projets </a:t>
            </a:r>
            <a:r>
              <a:rPr b="1" i="0" lang="fr-FR" sz="1800" u="none" cap="none" strike="noStrike">
                <a:solidFill>
                  <a:srgbClr val="0071BD"/>
                </a:solidFill>
                <a:latin typeface="Trebuchet MS"/>
                <a:ea typeface="Trebuchet MS"/>
                <a:cs typeface="Trebuchet MS"/>
                <a:sym typeface="Trebuchet MS"/>
              </a:rPr>
              <a:t>- Les CEE comme accélérateurs au projet</a:t>
            </a:r>
            <a:endParaRPr b="1" i="0" sz="1800" u="none" cap="none" strike="noStrike">
              <a:solidFill>
                <a:srgbClr val="3A3A3A"/>
              </a:solidFill>
              <a:latin typeface="Trebuchet MS"/>
              <a:ea typeface="Trebuchet MS"/>
              <a:cs typeface="Trebuchet MS"/>
              <a:sym typeface="Trebuchet MS"/>
            </a:endParaRPr>
          </a:p>
        </p:txBody>
      </p:sp>
      <p:sp>
        <p:nvSpPr>
          <p:cNvPr id="430" name="Google Shape;430;p6"/>
          <p:cNvSpPr txBox="1"/>
          <p:nvPr/>
        </p:nvSpPr>
        <p:spPr>
          <a:xfrm>
            <a:off x="571500" y="952500"/>
            <a:ext cx="571500" cy="492600"/>
          </a:xfrm>
          <a:prstGeom prst="rect">
            <a:avLst/>
          </a:prstGeom>
          <a:solidFill>
            <a:srgbClr val="000000">
              <a:alpha val="0"/>
            </a:srgbClr>
          </a:solid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3200"/>
              <a:buFont typeface="Arial"/>
              <a:buNone/>
            </a:pPr>
            <a:r>
              <a:rPr b="1" i="0" lang="fr-FR" sz="3200" u="none" cap="none" strike="noStrike">
                <a:solidFill>
                  <a:srgbClr val="0071BD"/>
                </a:solidFill>
                <a:latin typeface="Trebuchet MS"/>
                <a:ea typeface="Trebuchet MS"/>
                <a:cs typeface="Trebuchet MS"/>
                <a:sym typeface="Trebuchet MS"/>
              </a:rPr>
              <a:t>2.</a:t>
            </a:r>
            <a:endParaRPr b="1" i="0" sz="3200" u="none" cap="none" strike="noStrike">
              <a:solidFill>
                <a:srgbClr val="0071BD"/>
              </a:solidFill>
              <a:latin typeface="Trebuchet MS"/>
              <a:ea typeface="Trebuchet MS"/>
              <a:cs typeface="Trebuchet MS"/>
              <a:sym typeface="Trebuchet MS"/>
            </a:endParaRPr>
          </a:p>
        </p:txBody>
      </p:sp>
      <p:pic>
        <p:nvPicPr>
          <p:cNvPr id="431" name="Google Shape;431;p6"/>
          <p:cNvPicPr preferRelativeResize="0"/>
          <p:nvPr/>
        </p:nvPicPr>
        <p:blipFill rotWithShape="1">
          <a:blip r:embed="rId4">
            <a:alphaModFix/>
          </a:blip>
          <a:srcRect b="0" l="0" r="0" t="0"/>
          <a:stretch/>
        </p:blipFill>
        <p:spPr>
          <a:xfrm>
            <a:off x="11047060" y="399001"/>
            <a:ext cx="922528" cy="279066"/>
          </a:xfrm>
          <a:prstGeom prst="rect">
            <a:avLst/>
          </a:prstGeom>
          <a:noFill/>
          <a:ln>
            <a:noFill/>
          </a:ln>
        </p:spPr>
      </p:pic>
      <p:sp>
        <p:nvSpPr>
          <p:cNvPr id="432" name="Google Shape;432;p6"/>
          <p:cNvSpPr txBox="1"/>
          <p:nvPr/>
        </p:nvSpPr>
        <p:spPr>
          <a:xfrm>
            <a:off x="571500" y="285750"/>
            <a:ext cx="11049000" cy="952500"/>
          </a:xfrm>
          <a:prstGeom prst="rect">
            <a:avLst/>
          </a:prstGeom>
          <a:solidFill>
            <a:srgbClr val="000000">
              <a:alpha val="0"/>
            </a:srgbClr>
          </a:solidFill>
          <a:ln>
            <a:noFill/>
          </a:ln>
        </p:spPr>
        <p:txBody>
          <a:bodyPr anchorCtr="0" anchor="ctr" bIns="0" lIns="0" spcFirstLastPara="1" rIns="0" wrap="square" tIns="0">
            <a:normAutofit/>
          </a:bodyPr>
          <a:lstStyle/>
          <a:p>
            <a:pPr indent="0" lvl="0" marL="0" marR="0" rtl="0" algn="l">
              <a:lnSpc>
                <a:spcPct val="100000"/>
              </a:lnSpc>
              <a:spcBef>
                <a:spcPts val="0"/>
              </a:spcBef>
              <a:spcAft>
                <a:spcPts val="0"/>
              </a:spcAft>
              <a:buClr>
                <a:srgbClr val="000000"/>
              </a:buClr>
              <a:buSzPts val="3200"/>
              <a:buFont typeface="Arial"/>
              <a:buNone/>
            </a:pPr>
            <a:r>
              <a:rPr b="1" i="0" lang="fr-FR" sz="3200" u="none" cap="none" strike="noStrike">
                <a:solidFill>
                  <a:srgbClr val="0070BB"/>
                </a:solidFill>
                <a:latin typeface="Trebuchet MS"/>
                <a:ea typeface="Trebuchet MS"/>
                <a:cs typeface="Trebuchet MS"/>
                <a:sym typeface="Trebuchet MS"/>
              </a:rPr>
              <a:t>Côté CEE - Les énergies renouvelables</a:t>
            </a:r>
            <a:endParaRPr b="1" i="0" sz="3200" u="none" cap="none" strike="noStrike">
              <a:solidFill>
                <a:srgbClr val="0070BB"/>
              </a:solidFill>
              <a:latin typeface="Trebuchet MS"/>
              <a:ea typeface="Trebuchet MS"/>
              <a:cs typeface="Trebuchet MS"/>
              <a:sym typeface="Trebuchet MS"/>
            </a:endParaRPr>
          </a:p>
        </p:txBody>
      </p:sp>
      <p:grpSp>
        <p:nvGrpSpPr>
          <p:cNvPr id="433" name="Google Shape;433;p6"/>
          <p:cNvGrpSpPr/>
          <p:nvPr/>
        </p:nvGrpSpPr>
        <p:grpSpPr>
          <a:xfrm>
            <a:off x="571500" y="1714500"/>
            <a:ext cx="2667000" cy="4572000"/>
            <a:chOff x="571500" y="1714500"/>
            <a:chExt cx="2667000" cy="4572000"/>
          </a:xfrm>
        </p:grpSpPr>
        <p:sp>
          <p:nvSpPr>
            <p:cNvPr id="434" name="Google Shape;434;p6"/>
            <p:cNvSpPr/>
            <p:nvPr/>
          </p:nvSpPr>
          <p:spPr>
            <a:xfrm>
              <a:off x="571500" y="1714500"/>
              <a:ext cx="2667000" cy="4572000"/>
            </a:xfrm>
            <a:prstGeom prst="roundRect">
              <a:avLst>
                <a:gd fmla="val 428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6"/>
            <p:cNvSpPr/>
            <p:nvPr/>
          </p:nvSpPr>
          <p:spPr>
            <a:xfrm>
              <a:off x="571500" y="1714500"/>
              <a:ext cx="2667000" cy="571500"/>
            </a:xfrm>
            <a:prstGeom prst="roundRect">
              <a:avLst>
                <a:gd fmla="val 20000" name="adj"/>
              </a:avLst>
            </a:prstGeom>
            <a:solidFill>
              <a:srgbClr val="0474B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6"/>
            <p:cNvSpPr/>
            <p:nvPr/>
          </p:nvSpPr>
          <p:spPr>
            <a:xfrm>
              <a:off x="571500" y="2000250"/>
              <a:ext cx="2667000" cy="285900"/>
            </a:xfrm>
            <a:prstGeom prst="rect">
              <a:avLst/>
            </a:prstGeom>
            <a:solidFill>
              <a:srgbClr val="0474B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6"/>
            <p:cNvSpPr txBox="1"/>
            <p:nvPr/>
          </p:nvSpPr>
          <p:spPr>
            <a:xfrm>
              <a:off x="571500" y="1714500"/>
              <a:ext cx="2667000" cy="571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Trebuchet MS"/>
                  <a:ea typeface="Trebuchet MS"/>
                  <a:cs typeface="Trebuchet MS"/>
                  <a:sym typeface="Trebuchet MS"/>
                </a:rPr>
                <a:t>BAR-TH-178</a:t>
              </a:r>
              <a:endParaRPr b="1" i="0" sz="14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1100"/>
                <a:buFont typeface="Arial"/>
                <a:buNone/>
              </a:pPr>
              <a:r>
                <a:rPr b="0" i="0" lang="fr-FR" sz="1100" u="none" cap="none" strike="noStrike">
                  <a:solidFill>
                    <a:srgbClr val="FFFFFF"/>
                  </a:solidFill>
                  <a:latin typeface="Trebuchet MS"/>
                  <a:ea typeface="Trebuchet MS"/>
                  <a:cs typeface="Trebuchet MS"/>
                  <a:sym typeface="Trebuchet MS"/>
                </a:rPr>
                <a:t>Géothermie collective</a:t>
              </a:r>
              <a:endParaRPr b="0" i="0" sz="1100" u="none" cap="none" strike="noStrike">
                <a:solidFill>
                  <a:srgbClr val="FFFFFF"/>
                </a:solidFill>
                <a:latin typeface="Trebuchet MS"/>
                <a:ea typeface="Trebuchet MS"/>
                <a:cs typeface="Trebuchet MS"/>
                <a:sym typeface="Trebuchet MS"/>
              </a:endParaRPr>
            </a:p>
          </p:txBody>
        </p:sp>
      </p:grpSp>
      <p:grpSp>
        <p:nvGrpSpPr>
          <p:cNvPr id="438" name="Google Shape;438;p6"/>
          <p:cNvGrpSpPr/>
          <p:nvPr/>
        </p:nvGrpSpPr>
        <p:grpSpPr>
          <a:xfrm>
            <a:off x="714375" y="2428875"/>
            <a:ext cx="2381400" cy="3714750"/>
            <a:chOff x="714375" y="2428875"/>
            <a:chExt cx="2381400" cy="3714750"/>
          </a:xfrm>
        </p:grpSpPr>
        <p:sp>
          <p:nvSpPr>
            <p:cNvPr id="439" name="Google Shape;439;p6"/>
            <p:cNvSpPr txBox="1"/>
            <p:nvPr/>
          </p:nvSpPr>
          <p:spPr>
            <a:xfrm>
              <a:off x="714375" y="2428875"/>
              <a:ext cx="2381400" cy="1714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rgbClr val="0474BC"/>
                  </a:solidFill>
                  <a:latin typeface="Trebuchet MS"/>
                  <a:ea typeface="Trebuchet MS"/>
                  <a:cs typeface="Trebuchet MS"/>
                  <a:sym typeface="Trebuchet MS"/>
                </a:rPr>
                <a:t>Résidentiel collectif existant</a:t>
              </a:r>
              <a:endParaRPr b="1" i="0" sz="1100" u="none" cap="none" strike="noStrike">
                <a:solidFill>
                  <a:srgbClr val="0474BC"/>
                </a:solidFill>
                <a:latin typeface="Trebuchet MS"/>
                <a:ea typeface="Trebuchet MS"/>
                <a:cs typeface="Trebuchet MS"/>
                <a:sym typeface="Trebuchet MS"/>
              </a:endParaRPr>
            </a:p>
            <a:p>
              <a:pPr indent="0" lvl="0" marL="0" marR="0" rtl="0" algn="l">
                <a:lnSpc>
                  <a:spcPct val="100000"/>
                </a:lnSpc>
                <a:spcBef>
                  <a:spcPts val="900"/>
                </a:spcBef>
                <a:spcAft>
                  <a:spcPts val="0"/>
                </a:spcAft>
                <a:buClr>
                  <a:srgbClr val="000000"/>
                </a:buClr>
                <a:buSzPts val="1100"/>
                <a:buFont typeface="Arial"/>
                <a:buNone/>
              </a:pPr>
              <a:r>
                <a:rPr b="1" i="0" lang="fr-FR" sz="1100" u="none" cap="none" strike="noStrike">
                  <a:solidFill>
                    <a:srgbClr val="1E293B"/>
                  </a:solidFill>
                  <a:highlight>
                    <a:srgbClr val="F1F5F9"/>
                  </a:highlight>
                  <a:latin typeface="Trebuchet MS"/>
                  <a:ea typeface="Trebuchet MS"/>
                  <a:cs typeface="Trebuchet MS"/>
                  <a:sym typeface="Trebuchet MS"/>
                </a:rPr>
                <a:t>Coup de pouce :</a:t>
              </a:r>
              <a:endParaRPr b="1" i="0" sz="1100" u="none" cap="none" strike="noStrike">
                <a:solidFill>
                  <a:srgbClr val="1E293B"/>
                </a:solidFill>
                <a:highlight>
                  <a:srgbClr val="F1F5F9"/>
                </a:highlight>
                <a:latin typeface="Trebuchet MS"/>
                <a:ea typeface="Trebuchet MS"/>
                <a:cs typeface="Trebuchet MS"/>
                <a:sym typeface="Trebuchet MS"/>
              </a:endParaRPr>
            </a:p>
            <a:p>
              <a:pPr indent="0" lvl="0" marL="0" marR="0" rtl="0" algn="l">
                <a:lnSpc>
                  <a:spcPct val="100000"/>
                </a:lnSpc>
                <a:spcBef>
                  <a:spcPts val="300"/>
                </a:spcBef>
                <a:spcAft>
                  <a:spcPts val="0"/>
                </a:spcAft>
                <a:buClr>
                  <a:srgbClr val="000000"/>
                </a:buClr>
                <a:buSzPts val="1100"/>
                <a:buFont typeface="Arial"/>
                <a:buNone/>
              </a:pPr>
              <a:r>
                <a:rPr b="0" i="0" lang="fr-FR" sz="1100" u="none" cap="none" strike="noStrike">
                  <a:solidFill>
                    <a:srgbClr val="334155"/>
                  </a:solidFill>
                  <a:highlight>
                    <a:srgbClr val="F1F5F9"/>
                  </a:highlight>
                  <a:latin typeface="Trebuchet MS"/>
                  <a:ea typeface="Trebuchet MS"/>
                  <a:cs typeface="Trebuchet MS"/>
                  <a:sym typeface="Trebuchet MS"/>
                </a:rPr>
                <a:t>Volume kWhc </a:t>
              </a:r>
              <a:r>
                <a:rPr b="1" i="0" lang="fr-FR" sz="1100" u="none" cap="none" strike="noStrike">
                  <a:solidFill>
                    <a:srgbClr val="0474BC"/>
                  </a:solidFill>
                  <a:highlight>
                    <a:srgbClr val="F1F5F9"/>
                  </a:highlight>
                  <a:latin typeface="Trebuchet MS"/>
                  <a:ea typeface="Trebuchet MS"/>
                  <a:cs typeface="Trebuchet MS"/>
                  <a:sym typeface="Trebuchet MS"/>
                </a:rPr>
                <a:t>x 5</a:t>
              </a:r>
              <a:r>
                <a:rPr b="0" i="0" lang="fr-FR" sz="1100" u="none" cap="none" strike="noStrike">
                  <a:solidFill>
                    <a:srgbClr val="334155"/>
                  </a:solidFill>
                  <a:highlight>
                    <a:srgbClr val="F1F5F9"/>
                  </a:highlight>
                  <a:latin typeface="Trebuchet MS"/>
                  <a:ea typeface="Trebuchet MS"/>
                  <a:cs typeface="Trebuchet MS"/>
                  <a:sym typeface="Trebuchet MS"/>
                </a:rPr>
                <a:t> si remplacement charbon / fioul / gaz par une EnR</a:t>
              </a:r>
              <a:endParaRPr b="0" i="0" sz="1100" u="none" cap="none" strike="noStrike">
                <a:solidFill>
                  <a:srgbClr val="334155"/>
                </a:solidFill>
                <a:highlight>
                  <a:srgbClr val="F1F5F9"/>
                </a:highlight>
                <a:latin typeface="Trebuchet MS"/>
                <a:ea typeface="Trebuchet MS"/>
                <a:cs typeface="Trebuchet MS"/>
                <a:sym typeface="Trebuchet MS"/>
              </a:endParaRPr>
            </a:p>
          </p:txBody>
        </p:sp>
        <p:pic>
          <p:nvPicPr>
            <p:cNvPr id="440" name="Google Shape;440;p6"/>
            <p:cNvPicPr preferRelativeResize="0"/>
            <p:nvPr/>
          </p:nvPicPr>
          <p:blipFill rotWithShape="1">
            <a:blip r:embed="rId5">
              <a:alphaModFix/>
            </a:blip>
            <a:srcRect b="12495" l="0" r="0" t="12503"/>
            <a:stretch/>
          </p:blipFill>
          <p:spPr>
            <a:xfrm>
              <a:off x="762000" y="4429125"/>
              <a:ext cx="2286000" cy="1714500"/>
            </a:xfrm>
            <a:prstGeom prst="roundRect">
              <a:avLst>
                <a:gd fmla="val 4444" name="adj"/>
              </a:avLst>
            </a:prstGeom>
            <a:noFill/>
            <a:ln>
              <a:noFill/>
            </a:ln>
          </p:spPr>
        </p:pic>
      </p:grpSp>
      <p:grpSp>
        <p:nvGrpSpPr>
          <p:cNvPr id="441" name="Google Shape;441;p6"/>
          <p:cNvGrpSpPr/>
          <p:nvPr/>
        </p:nvGrpSpPr>
        <p:grpSpPr>
          <a:xfrm>
            <a:off x="3429000" y="1714500"/>
            <a:ext cx="2667000" cy="4572000"/>
            <a:chOff x="3429000" y="1714500"/>
            <a:chExt cx="2667000" cy="4572000"/>
          </a:xfrm>
        </p:grpSpPr>
        <p:sp>
          <p:nvSpPr>
            <p:cNvPr id="442" name="Google Shape;442;p6"/>
            <p:cNvSpPr/>
            <p:nvPr/>
          </p:nvSpPr>
          <p:spPr>
            <a:xfrm>
              <a:off x="3429000" y="1714500"/>
              <a:ext cx="2667000" cy="4572000"/>
            </a:xfrm>
            <a:prstGeom prst="roundRect">
              <a:avLst>
                <a:gd fmla="val 428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6"/>
            <p:cNvSpPr/>
            <p:nvPr/>
          </p:nvSpPr>
          <p:spPr>
            <a:xfrm>
              <a:off x="3429000" y="1714500"/>
              <a:ext cx="2667000" cy="571500"/>
            </a:xfrm>
            <a:prstGeom prst="roundRect">
              <a:avLst>
                <a:gd fmla="val 20000" name="adj"/>
              </a:avLst>
            </a:prstGeom>
            <a:solidFill>
              <a:srgbClr val="20A76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6"/>
            <p:cNvSpPr/>
            <p:nvPr/>
          </p:nvSpPr>
          <p:spPr>
            <a:xfrm>
              <a:off x="3429000" y="2000250"/>
              <a:ext cx="2667000" cy="285900"/>
            </a:xfrm>
            <a:prstGeom prst="rect">
              <a:avLst/>
            </a:prstGeom>
            <a:solidFill>
              <a:srgbClr val="20A76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6"/>
            <p:cNvSpPr txBox="1"/>
            <p:nvPr/>
          </p:nvSpPr>
          <p:spPr>
            <a:xfrm>
              <a:off x="3429000" y="1714500"/>
              <a:ext cx="2667000" cy="571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Trebuchet MS"/>
                  <a:ea typeface="Trebuchet MS"/>
                  <a:cs typeface="Trebuchet MS"/>
                  <a:sym typeface="Trebuchet MS"/>
                </a:rPr>
                <a:t>BAR-TH-179</a:t>
              </a:r>
              <a:endParaRPr b="1" i="0" sz="14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1100"/>
                <a:buFont typeface="Arial"/>
                <a:buNone/>
              </a:pPr>
              <a:r>
                <a:rPr b="0" i="0" lang="fr-FR" sz="1100" u="none" cap="none" strike="noStrike">
                  <a:solidFill>
                    <a:srgbClr val="FFFFFF"/>
                  </a:solidFill>
                  <a:latin typeface="Trebuchet MS"/>
                  <a:ea typeface="Trebuchet MS"/>
                  <a:cs typeface="Trebuchet MS"/>
                  <a:sym typeface="Trebuchet MS"/>
                </a:rPr>
                <a:t>PAC air/Eau</a:t>
              </a:r>
              <a:endParaRPr b="0" i="0" sz="1100" u="none" cap="none" strike="noStrike">
                <a:solidFill>
                  <a:srgbClr val="FFFFFF"/>
                </a:solidFill>
                <a:latin typeface="Trebuchet MS"/>
                <a:ea typeface="Trebuchet MS"/>
                <a:cs typeface="Trebuchet MS"/>
                <a:sym typeface="Trebuchet MS"/>
              </a:endParaRPr>
            </a:p>
          </p:txBody>
        </p:sp>
      </p:grpSp>
      <p:grpSp>
        <p:nvGrpSpPr>
          <p:cNvPr id="446" name="Google Shape;446;p6"/>
          <p:cNvGrpSpPr/>
          <p:nvPr/>
        </p:nvGrpSpPr>
        <p:grpSpPr>
          <a:xfrm>
            <a:off x="3571875" y="2428875"/>
            <a:ext cx="2381400" cy="3714750"/>
            <a:chOff x="3571875" y="2428875"/>
            <a:chExt cx="2381400" cy="3714750"/>
          </a:xfrm>
        </p:grpSpPr>
        <p:sp>
          <p:nvSpPr>
            <p:cNvPr id="447" name="Google Shape;447;p6"/>
            <p:cNvSpPr txBox="1"/>
            <p:nvPr/>
          </p:nvSpPr>
          <p:spPr>
            <a:xfrm>
              <a:off x="3571875" y="2428875"/>
              <a:ext cx="2381400" cy="1714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rgbClr val="20A76A"/>
                  </a:solidFill>
                  <a:latin typeface="Trebuchet MS"/>
                  <a:ea typeface="Trebuchet MS"/>
                  <a:cs typeface="Trebuchet MS"/>
                  <a:sym typeface="Trebuchet MS"/>
                </a:rPr>
                <a:t>Résidentiel collectif existant</a:t>
              </a:r>
              <a:endParaRPr b="1" i="0" sz="1100" u="none" cap="none" strike="noStrike">
                <a:solidFill>
                  <a:srgbClr val="20A76A"/>
                </a:solidFill>
                <a:latin typeface="Trebuchet MS"/>
                <a:ea typeface="Trebuchet MS"/>
                <a:cs typeface="Trebuchet MS"/>
                <a:sym typeface="Trebuchet MS"/>
              </a:endParaRPr>
            </a:p>
            <a:p>
              <a:pPr indent="0" lvl="0" marL="0" marR="0" rtl="0" algn="l">
                <a:lnSpc>
                  <a:spcPct val="100000"/>
                </a:lnSpc>
                <a:spcBef>
                  <a:spcPts val="900"/>
                </a:spcBef>
                <a:spcAft>
                  <a:spcPts val="0"/>
                </a:spcAft>
                <a:buClr>
                  <a:srgbClr val="000000"/>
                </a:buClr>
                <a:buSzPts val="1100"/>
                <a:buFont typeface="Arial"/>
                <a:buNone/>
              </a:pPr>
              <a:r>
                <a:rPr b="1" i="0" lang="fr-FR" sz="1100" u="none" cap="none" strike="noStrike">
                  <a:solidFill>
                    <a:srgbClr val="1E293B"/>
                  </a:solidFill>
                  <a:highlight>
                    <a:srgbClr val="F1F5F9"/>
                  </a:highlight>
                  <a:latin typeface="Trebuchet MS"/>
                  <a:ea typeface="Trebuchet MS"/>
                  <a:cs typeface="Trebuchet MS"/>
                  <a:sym typeface="Trebuchet MS"/>
                </a:rPr>
                <a:t>Coup de pouce :</a:t>
              </a:r>
              <a:endParaRPr b="1" i="0" sz="1100" u="none" cap="none" strike="noStrike">
                <a:solidFill>
                  <a:srgbClr val="1E293B"/>
                </a:solidFill>
                <a:highlight>
                  <a:srgbClr val="F1F5F9"/>
                </a:highlight>
                <a:latin typeface="Trebuchet MS"/>
                <a:ea typeface="Trebuchet MS"/>
                <a:cs typeface="Trebuchet MS"/>
                <a:sym typeface="Trebuchet MS"/>
              </a:endParaRPr>
            </a:p>
            <a:p>
              <a:pPr indent="0" lvl="0" marL="0" marR="0" rtl="0" algn="l">
                <a:lnSpc>
                  <a:spcPct val="100000"/>
                </a:lnSpc>
                <a:spcBef>
                  <a:spcPts val="300"/>
                </a:spcBef>
                <a:spcAft>
                  <a:spcPts val="0"/>
                </a:spcAft>
                <a:buClr>
                  <a:srgbClr val="000000"/>
                </a:buClr>
                <a:buSzPts val="1100"/>
                <a:buFont typeface="Arial"/>
                <a:buNone/>
              </a:pPr>
              <a:r>
                <a:rPr b="0" i="0" lang="fr-FR" sz="1100" u="none" cap="none" strike="noStrike">
                  <a:solidFill>
                    <a:srgbClr val="334155"/>
                  </a:solidFill>
                  <a:highlight>
                    <a:srgbClr val="F1F5F9"/>
                  </a:highlight>
                  <a:latin typeface="Trebuchet MS"/>
                  <a:ea typeface="Trebuchet MS"/>
                  <a:cs typeface="Trebuchet MS"/>
                  <a:sym typeface="Trebuchet MS"/>
                </a:rPr>
                <a:t>Volume </a:t>
              </a:r>
              <a:r>
                <a:rPr b="1" i="0" lang="fr-FR" sz="1100" u="none" cap="none" strike="noStrike">
                  <a:solidFill>
                    <a:srgbClr val="20A76A"/>
                  </a:solidFill>
                  <a:highlight>
                    <a:srgbClr val="F1F5F9"/>
                  </a:highlight>
                  <a:latin typeface="Trebuchet MS"/>
                  <a:ea typeface="Trebuchet MS"/>
                  <a:cs typeface="Trebuchet MS"/>
                  <a:sym typeface="Trebuchet MS"/>
                </a:rPr>
                <a:t>x 3</a:t>
              </a:r>
              <a:r>
                <a:rPr b="0" i="0" lang="fr-FR" sz="1100" u="none" cap="none" strike="noStrike">
                  <a:solidFill>
                    <a:srgbClr val="334155"/>
                  </a:solidFill>
                  <a:highlight>
                    <a:srgbClr val="F1F5F9"/>
                  </a:highlight>
                  <a:latin typeface="Trebuchet MS"/>
                  <a:ea typeface="Trebuchet MS"/>
                  <a:cs typeface="Trebuchet MS"/>
                  <a:sym typeface="Trebuchet MS"/>
                </a:rPr>
                <a:t> pour remplacement d’un chauffage collectif fossile</a:t>
              </a:r>
              <a:endParaRPr b="0" i="0" sz="1100" u="none" cap="none" strike="noStrike">
                <a:solidFill>
                  <a:srgbClr val="334155"/>
                </a:solidFill>
                <a:highlight>
                  <a:srgbClr val="F1F5F9"/>
                </a:highlight>
                <a:latin typeface="Trebuchet MS"/>
                <a:ea typeface="Trebuchet MS"/>
                <a:cs typeface="Trebuchet MS"/>
                <a:sym typeface="Trebuchet MS"/>
              </a:endParaRPr>
            </a:p>
          </p:txBody>
        </p:sp>
        <p:pic>
          <p:nvPicPr>
            <p:cNvPr id="448" name="Google Shape;448;p6"/>
            <p:cNvPicPr preferRelativeResize="0"/>
            <p:nvPr/>
          </p:nvPicPr>
          <p:blipFill rotWithShape="1">
            <a:blip r:embed="rId6">
              <a:alphaModFix/>
            </a:blip>
            <a:srcRect b="12495" l="0" r="0" t="12503"/>
            <a:stretch/>
          </p:blipFill>
          <p:spPr>
            <a:xfrm>
              <a:off x="3619500" y="4429125"/>
              <a:ext cx="2286000" cy="1714500"/>
            </a:xfrm>
            <a:prstGeom prst="roundRect">
              <a:avLst>
                <a:gd fmla="val 4444" name="adj"/>
              </a:avLst>
            </a:prstGeom>
            <a:noFill/>
            <a:ln>
              <a:noFill/>
            </a:ln>
          </p:spPr>
        </p:pic>
      </p:grpSp>
      <p:grpSp>
        <p:nvGrpSpPr>
          <p:cNvPr id="449" name="Google Shape;449;p6"/>
          <p:cNvGrpSpPr/>
          <p:nvPr/>
        </p:nvGrpSpPr>
        <p:grpSpPr>
          <a:xfrm>
            <a:off x="6286500" y="1714500"/>
            <a:ext cx="2667000" cy="4572000"/>
            <a:chOff x="6286500" y="1714500"/>
            <a:chExt cx="2667000" cy="4572000"/>
          </a:xfrm>
        </p:grpSpPr>
        <p:sp>
          <p:nvSpPr>
            <p:cNvPr id="450" name="Google Shape;450;p6"/>
            <p:cNvSpPr/>
            <p:nvPr/>
          </p:nvSpPr>
          <p:spPr>
            <a:xfrm>
              <a:off x="6286500" y="1714500"/>
              <a:ext cx="2667000" cy="4572000"/>
            </a:xfrm>
            <a:prstGeom prst="roundRect">
              <a:avLst>
                <a:gd fmla="val 428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
            <p:cNvSpPr/>
            <p:nvPr/>
          </p:nvSpPr>
          <p:spPr>
            <a:xfrm>
              <a:off x="6286500" y="1714500"/>
              <a:ext cx="2667000" cy="571500"/>
            </a:xfrm>
            <a:prstGeom prst="roundRect">
              <a:avLst>
                <a:gd fmla="val 20000" name="adj"/>
              </a:avLst>
            </a:prstGeom>
            <a:solidFill>
              <a:srgbClr val="FBA03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6"/>
            <p:cNvSpPr/>
            <p:nvPr/>
          </p:nvSpPr>
          <p:spPr>
            <a:xfrm>
              <a:off x="6286500" y="2000250"/>
              <a:ext cx="2667000" cy="285900"/>
            </a:xfrm>
            <a:prstGeom prst="rect">
              <a:avLst/>
            </a:prstGeom>
            <a:solidFill>
              <a:srgbClr val="FBA03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6"/>
            <p:cNvSpPr txBox="1"/>
            <p:nvPr/>
          </p:nvSpPr>
          <p:spPr>
            <a:xfrm>
              <a:off x="6286500" y="1714500"/>
              <a:ext cx="2667000" cy="571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Trebuchet MS"/>
                  <a:ea typeface="Trebuchet MS"/>
                  <a:cs typeface="Trebuchet MS"/>
                  <a:sym typeface="Trebuchet MS"/>
                </a:rPr>
                <a:t>BAR-TH-165</a:t>
              </a:r>
              <a:endParaRPr b="1" i="0" sz="14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1100"/>
                <a:buFont typeface="Arial"/>
                <a:buNone/>
              </a:pPr>
              <a:r>
                <a:rPr b="0" i="0" lang="fr-FR" sz="1100" u="none" cap="none" strike="noStrike">
                  <a:solidFill>
                    <a:srgbClr val="FFFFFF"/>
                  </a:solidFill>
                  <a:latin typeface="Trebuchet MS"/>
                  <a:ea typeface="Trebuchet MS"/>
                  <a:cs typeface="Trebuchet MS"/>
                  <a:sym typeface="Trebuchet MS"/>
                </a:rPr>
                <a:t>Chaudière Biomasse</a:t>
              </a:r>
              <a:endParaRPr b="0" i="0" sz="1100" u="none" cap="none" strike="noStrike">
                <a:solidFill>
                  <a:srgbClr val="FFFFFF"/>
                </a:solidFill>
                <a:latin typeface="Trebuchet MS"/>
                <a:ea typeface="Trebuchet MS"/>
                <a:cs typeface="Trebuchet MS"/>
                <a:sym typeface="Trebuchet MS"/>
              </a:endParaRPr>
            </a:p>
          </p:txBody>
        </p:sp>
      </p:grpSp>
      <p:grpSp>
        <p:nvGrpSpPr>
          <p:cNvPr id="454" name="Google Shape;454;p6"/>
          <p:cNvGrpSpPr/>
          <p:nvPr/>
        </p:nvGrpSpPr>
        <p:grpSpPr>
          <a:xfrm>
            <a:off x="6429375" y="2428875"/>
            <a:ext cx="2381400" cy="3714750"/>
            <a:chOff x="6429375" y="2428875"/>
            <a:chExt cx="2381400" cy="3714750"/>
          </a:xfrm>
        </p:grpSpPr>
        <p:sp>
          <p:nvSpPr>
            <p:cNvPr id="455" name="Google Shape;455;p6"/>
            <p:cNvSpPr txBox="1"/>
            <p:nvPr/>
          </p:nvSpPr>
          <p:spPr>
            <a:xfrm>
              <a:off x="6429375" y="2428875"/>
              <a:ext cx="2381400" cy="17145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rgbClr val="FBA03D"/>
                  </a:solidFill>
                  <a:latin typeface="Trebuchet MS"/>
                  <a:ea typeface="Trebuchet MS"/>
                  <a:cs typeface="Trebuchet MS"/>
                  <a:sym typeface="Trebuchet MS"/>
                </a:rPr>
                <a:t>Résidentiel ou collectif existant</a:t>
              </a:r>
              <a:endParaRPr b="1" i="0" sz="1100" u="none" cap="none" strike="noStrike">
                <a:solidFill>
                  <a:srgbClr val="FBA03D"/>
                </a:solidFill>
                <a:latin typeface="Trebuchet MS"/>
                <a:ea typeface="Trebuchet MS"/>
                <a:cs typeface="Trebuchet MS"/>
                <a:sym typeface="Trebuchet MS"/>
              </a:endParaRPr>
            </a:p>
            <a:p>
              <a:pPr indent="0" lvl="0" marL="0" marR="0" rtl="0" algn="l">
                <a:lnSpc>
                  <a:spcPct val="100000"/>
                </a:lnSpc>
                <a:spcBef>
                  <a:spcPts val="900"/>
                </a:spcBef>
                <a:spcAft>
                  <a:spcPts val="0"/>
                </a:spcAft>
                <a:buClr>
                  <a:srgbClr val="000000"/>
                </a:buClr>
                <a:buSzPts val="1100"/>
                <a:buFont typeface="Arial"/>
                <a:buNone/>
              </a:pPr>
              <a:r>
                <a:rPr b="1" i="0" lang="fr-FR" sz="1100" u="none" cap="none" strike="noStrike">
                  <a:solidFill>
                    <a:srgbClr val="334155"/>
                  </a:solidFill>
                  <a:latin typeface="Trebuchet MS"/>
                  <a:ea typeface="Trebuchet MS"/>
                  <a:cs typeface="Trebuchet MS"/>
                  <a:sym typeface="Trebuchet MS"/>
                </a:rPr>
                <a:t>Valorisation selon :</a:t>
              </a:r>
              <a:endParaRPr b="1" i="0" sz="1100" u="none" cap="none" strike="noStrike">
                <a:solidFill>
                  <a:srgbClr val="334155"/>
                </a:solidFill>
                <a:latin typeface="Trebuchet MS"/>
                <a:ea typeface="Trebuchet MS"/>
                <a:cs typeface="Trebuchet MS"/>
                <a:sym typeface="Trebuchet MS"/>
              </a:endParaRPr>
            </a:p>
            <a:p>
              <a:pPr indent="-298450" lvl="0" marL="457200" marR="0" rtl="0" algn="l">
                <a:lnSpc>
                  <a:spcPct val="100000"/>
                </a:lnSpc>
                <a:spcBef>
                  <a:spcPts val="450"/>
                </a:spcBef>
                <a:spcAft>
                  <a:spcPts val="0"/>
                </a:spcAft>
                <a:buClr>
                  <a:srgbClr val="334155"/>
                </a:buClr>
                <a:buSzPts val="1100"/>
                <a:buFont typeface="Trebuchet MS"/>
                <a:buChar char="●"/>
              </a:pPr>
              <a:r>
                <a:rPr b="0" i="0" lang="fr-FR" sz="1100" u="none" cap="none" strike="noStrike">
                  <a:solidFill>
                    <a:srgbClr val="334155"/>
                  </a:solidFill>
                  <a:latin typeface="Trebuchet MS"/>
                  <a:ea typeface="Trebuchet MS"/>
                  <a:cs typeface="Trebuchet MS"/>
                  <a:sym typeface="Trebuchet MS"/>
                </a:rPr>
                <a:t>Chaleur nette utile</a:t>
              </a:r>
              <a:endParaRPr b="0" i="0" sz="1100" u="none" cap="none" strike="noStrike">
                <a:solidFill>
                  <a:srgbClr val="334155"/>
                </a:solidFill>
                <a:latin typeface="Trebuchet MS"/>
                <a:ea typeface="Trebuchet MS"/>
                <a:cs typeface="Trebuchet MS"/>
                <a:sym typeface="Trebuchet MS"/>
              </a:endParaRPr>
            </a:p>
            <a:p>
              <a:pPr indent="-298450" lvl="0" marL="457200" marR="0" rtl="0" algn="l">
                <a:lnSpc>
                  <a:spcPct val="100000"/>
                </a:lnSpc>
                <a:spcBef>
                  <a:spcPts val="300"/>
                </a:spcBef>
                <a:spcAft>
                  <a:spcPts val="0"/>
                </a:spcAft>
                <a:buClr>
                  <a:srgbClr val="334155"/>
                </a:buClr>
                <a:buSzPts val="1100"/>
                <a:buFont typeface="Trebuchet MS"/>
                <a:buChar char="●"/>
              </a:pPr>
              <a:r>
                <a:rPr b="0" i="0" lang="fr-FR" sz="1100" u="none" cap="none" strike="noStrike">
                  <a:solidFill>
                    <a:srgbClr val="334155"/>
                  </a:solidFill>
                  <a:latin typeface="Trebuchet MS"/>
                  <a:ea typeface="Trebuchet MS"/>
                  <a:cs typeface="Trebuchet MS"/>
                  <a:sym typeface="Trebuchet MS"/>
                </a:rPr>
                <a:t>Puissance d’installation</a:t>
              </a:r>
              <a:endParaRPr b="0" i="0" sz="1100" u="none" cap="none" strike="noStrike">
                <a:solidFill>
                  <a:srgbClr val="334155"/>
                </a:solidFill>
                <a:latin typeface="Trebuchet MS"/>
                <a:ea typeface="Trebuchet MS"/>
                <a:cs typeface="Trebuchet MS"/>
                <a:sym typeface="Trebuchet MS"/>
              </a:endParaRPr>
            </a:p>
          </p:txBody>
        </p:sp>
        <p:pic>
          <p:nvPicPr>
            <p:cNvPr id="456" name="Google Shape;456;p6"/>
            <p:cNvPicPr preferRelativeResize="0"/>
            <p:nvPr/>
          </p:nvPicPr>
          <p:blipFill rotWithShape="1">
            <a:blip r:embed="rId7">
              <a:alphaModFix/>
            </a:blip>
            <a:srcRect b="9117" l="0" r="0" t="9117"/>
            <a:stretch/>
          </p:blipFill>
          <p:spPr>
            <a:xfrm>
              <a:off x="6477000" y="4429125"/>
              <a:ext cx="2286000" cy="1714500"/>
            </a:xfrm>
            <a:prstGeom prst="roundRect">
              <a:avLst>
                <a:gd fmla="val 4444" name="adj"/>
              </a:avLst>
            </a:prstGeom>
            <a:noFill/>
            <a:ln>
              <a:noFill/>
            </a:ln>
          </p:spPr>
        </p:pic>
      </p:grpSp>
      <p:grpSp>
        <p:nvGrpSpPr>
          <p:cNvPr id="457" name="Google Shape;457;p6"/>
          <p:cNvGrpSpPr/>
          <p:nvPr/>
        </p:nvGrpSpPr>
        <p:grpSpPr>
          <a:xfrm>
            <a:off x="9144000" y="1714500"/>
            <a:ext cx="2667000" cy="4572000"/>
            <a:chOff x="9144000" y="1714500"/>
            <a:chExt cx="2667000" cy="4572000"/>
          </a:xfrm>
        </p:grpSpPr>
        <p:sp>
          <p:nvSpPr>
            <p:cNvPr id="458" name="Google Shape;458;p6"/>
            <p:cNvSpPr/>
            <p:nvPr/>
          </p:nvSpPr>
          <p:spPr>
            <a:xfrm>
              <a:off x="9144000" y="1714500"/>
              <a:ext cx="2667000" cy="4572000"/>
            </a:xfrm>
            <a:prstGeom prst="roundRect">
              <a:avLst>
                <a:gd fmla="val 4285"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6"/>
            <p:cNvSpPr/>
            <p:nvPr/>
          </p:nvSpPr>
          <p:spPr>
            <a:xfrm>
              <a:off x="9144000" y="1714500"/>
              <a:ext cx="2667000" cy="571500"/>
            </a:xfrm>
            <a:prstGeom prst="roundRect">
              <a:avLst>
                <a:gd fmla="val 20000" name="adj"/>
              </a:avLst>
            </a:prstGeom>
            <a:solidFill>
              <a:srgbClr val="FF816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6"/>
            <p:cNvSpPr/>
            <p:nvPr/>
          </p:nvSpPr>
          <p:spPr>
            <a:xfrm>
              <a:off x="9144000" y="2000250"/>
              <a:ext cx="2667000" cy="285900"/>
            </a:xfrm>
            <a:prstGeom prst="rect">
              <a:avLst/>
            </a:prstGeom>
            <a:solidFill>
              <a:srgbClr val="FF816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6"/>
            <p:cNvSpPr txBox="1"/>
            <p:nvPr/>
          </p:nvSpPr>
          <p:spPr>
            <a:xfrm>
              <a:off x="9144000" y="1714500"/>
              <a:ext cx="2667000" cy="571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Trebuchet MS"/>
                  <a:ea typeface="Trebuchet MS"/>
                  <a:cs typeface="Trebuchet MS"/>
                  <a:sym typeface="Trebuchet MS"/>
                </a:rPr>
                <a:t>BAR-TH-102</a:t>
              </a:r>
              <a:endParaRPr b="1" i="0" sz="14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1100"/>
                <a:buFont typeface="Arial"/>
                <a:buNone/>
              </a:pPr>
              <a:r>
                <a:rPr b="0" i="0" lang="fr-FR" sz="1100" u="none" cap="none" strike="noStrike">
                  <a:solidFill>
                    <a:srgbClr val="FFFFFF"/>
                  </a:solidFill>
                  <a:latin typeface="Trebuchet MS"/>
                  <a:ea typeface="Trebuchet MS"/>
                  <a:cs typeface="Trebuchet MS"/>
                  <a:sym typeface="Trebuchet MS"/>
                </a:rPr>
                <a:t>Solaire Thermique Collectif</a:t>
              </a:r>
              <a:endParaRPr b="0" i="0" sz="1100" u="none" cap="none" strike="noStrike">
                <a:solidFill>
                  <a:srgbClr val="FFFFFF"/>
                </a:solidFill>
                <a:latin typeface="Trebuchet MS"/>
                <a:ea typeface="Trebuchet MS"/>
                <a:cs typeface="Trebuchet MS"/>
                <a:sym typeface="Trebuchet MS"/>
              </a:endParaRPr>
            </a:p>
          </p:txBody>
        </p:sp>
      </p:grpSp>
      <p:grpSp>
        <p:nvGrpSpPr>
          <p:cNvPr id="462" name="Google Shape;462;p6"/>
          <p:cNvGrpSpPr/>
          <p:nvPr/>
        </p:nvGrpSpPr>
        <p:grpSpPr>
          <a:xfrm>
            <a:off x="9286725" y="2428863"/>
            <a:ext cx="2381400" cy="3714750"/>
            <a:chOff x="9286875" y="2428875"/>
            <a:chExt cx="2381400" cy="3714750"/>
          </a:xfrm>
        </p:grpSpPr>
        <p:sp>
          <p:nvSpPr>
            <p:cNvPr id="463" name="Google Shape;463;p6"/>
            <p:cNvSpPr txBox="1"/>
            <p:nvPr/>
          </p:nvSpPr>
          <p:spPr>
            <a:xfrm>
              <a:off x="9286875" y="2428875"/>
              <a:ext cx="2381400" cy="1714500"/>
            </a:xfrm>
            <a:prstGeom prst="rect">
              <a:avLst/>
            </a:prstGeom>
            <a:solidFill>
              <a:schemeClr val="lt1"/>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100"/>
                <a:buFont typeface="Arial"/>
                <a:buNone/>
              </a:pPr>
              <a:r>
                <a:rPr b="1" i="0" lang="fr-FR" sz="1100" u="none" cap="none" strike="noStrike">
                  <a:solidFill>
                    <a:srgbClr val="FF816D"/>
                  </a:solidFill>
                  <a:latin typeface="Trebuchet MS"/>
                  <a:ea typeface="Trebuchet MS"/>
                  <a:cs typeface="Trebuchet MS"/>
                  <a:sym typeface="Trebuchet MS"/>
                </a:rPr>
                <a:t>Bâtiment résidentiel </a:t>
              </a:r>
              <a:endParaRPr b="1" i="0" sz="1100" u="none" cap="none" strike="noStrike">
                <a:solidFill>
                  <a:srgbClr val="FF816D"/>
                </a:solidFill>
                <a:latin typeface="Trebuchet MS"/>
                <a:ea typeface="Trebuchet MS"/>
                <a:cs typeface="Trebuchet MS"/>
                <a:sym typeface="Trebuchet MS"/>
              </a:endParaRPr>
            </a:p>
            <a:p>
              <a:pPr indent="0" lvl="0" marL="0" marR="0" rtl="0" algn="l">
                <a:lnSpc>
                  <a:spcPct val="100000"/>
                </a:lnSpc>
                <a:spcBef>
                  <a:spcPts val="900"/>
                </a:spcBef>
                <a:spcAft>
                  <a:spcPts val="0"/>
                </a:spcAft>
                <a:buClr>
                  <a:srgbClr val="000000"/>
                </a:buClr>
                <a:buSzPts val="1100"/>
                <a:buFont typeface="Arial"/>
                <a:buNone/>
              </a:pPr>
              <a:r>
                <a:rPr b="1" i="0" lang="fr-FR" sz="1100" u="none" cap="none" strike="noStrike">
                  <a:solidFill>
                    <a:srgbClr val="334155"/>
                  </a:solidFill>
                  <a:latin typeface="Trebuchet MS"/>
                  <a:ea typeface="Trebuchet MS"/>
                  <a:cs typeface="Trebuchet MS"/>
                  <a:sym typeface="Trebuchet MS"/>
                </a:rPr>
                <a:t>Conditions :</a:t>
              </a:r>
              <a:endParaRPr b="1" i="0" sz="1100" u="none" cap="none" strike="noStrike">
                <a:solidFill>
                  <a:srgbClr val="334155"/>
                </a:solidFill>
                <a:latin typeface="Trebuchet MS"/>
                <a:ea typeface="Trebuchet MS"/>
                <a:cs typeface="Trebuchet MS"/>
                <a:sym typeface="Trebuchet MS"/>
              </a:endParaRPr>
            </a:p>
            <a:p>
              <a:pPr indent="-298450" lvl="0" marL="457200" marR="0" rtl="0" algn="l">
                <a:lnSpc>
                  <a:spcPct val="100000"/>
                </a:lnSpc>
                <a:spcBef>
                  <a:spcPts val="450"/>
                </a:spcBef>
                <a:spcAft>
                  <a:spcPts val="0"/>
                </a:spcAft>
                <a:buClr>
                  <a:srgbClr val="334155"/>
                </a:buClr>
                <a:buSzPts val="1100"/>
                <a:buFont typeface="Trebuchet MS"/>
                <a:buChar char="●"/>
              </a:pPr>
              <a:r>
                <a:rPr b="0" i="0" lang="fr-FR" sz="1100" u="none" cap="none" strike="noStrike">
                  <a:solidFill>
                    <a:srgbClr val="334155"/>
                  </a:solidFill>
                  <a:latin typeface="Trebuchet MS"/>
                  <a:ea typeface="Trebuchet MS"/>
                  <a:cs typeface="Trebuchet MS"/>
                  <a:sym typeface="Trebuchet MS"/>
                </a:rPr>
                <a:t>Étude de dimensionnement</a:t>
              </a:r>
              <a:endParaRPr b="0" i="0" sz="1100" u="none" cap="none" strike="noStrike">
                <a:solidFill>
                  <a:srgbClr val="334155"/>
                </a:solidFill>
                <a:latin typeface="Trebuchet MS"/>
                <a:ea typeface="Trebuchet MS"/>
                <a:cs typeface="Trebuchet MS"/>
                <a:sym typeface="Trebuchet MS"/>
              </a:endParaRPr>
            </a:p>
            <a:p>
              <a:pPr indent="0" lvl="0" marL="457200" marR="0" rtl="0" algn="l">
                <a:lnSpc>
                  <a:spcPct val="100000"/>
                </a:lnSpc>
                <a:spcBef>
                  <a:spcPts val="300"/>
                </a:spcBef>
                <a:spcAft>
                  <a:spcPts val="0"/>
                </a:spcAft>
                <a:buNone/>
              </a:pPr>
              <a:r>
                <a:t/>
              </a:r>
              <a:endParaRPr b="0" i="0" sz="1100" u="none" cap="none" strike="noStrike">
                <a:solidFill>
                  <a:srgbClr val="334155"/>
                </a:solidFill>
                <a:latin typeface="Trebuchet MS"/>
                <a:ea typeface="Trebuchet MS"/>
                <a:cs typeface="Trebuchet MS"/>
                <a:sym typeface="Trebuchet MS"/>
              </a:endParaRPr>
            </a:p>
          </p:txBody>
        </p:sp>
        <p:pic>
          <p:nvPicPr>
            <p:cNvPr id="464" name="Google Shape;464;p6"/>
            <p:cNvPicPr preferRelativeResize="0"/>
            <p:nvPr/>
          </p:nvPicPr>
          <p:blipFill rotWithShape="1">
            <a:blip r:embed="rId8">
              <a:alphaModFix/>
            </a:blip>
            <a:srcRect b="6232" l="0" r="0" t="6241"/>
            <a:stretch/>
          </p:blipFill>
          <p:spPr>
            <a:xfrm>
              <a:off x="9334500" y="4429125"/>
              <a:ext cx="2286000" cy="1714500"/>
            </a:xfrm>
            <a:prstGeom prst="roundRect">
              <a:avLst>
                <a:gd fmla="val 4444" name="adj"/>
              </a:avLst>
            </a:prstGeom>
            <a:noFill/>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3e3792e033b_0_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
        <p:nvSpPr>
          <p:cNvPr id="471" name="Google Shape;471;g3e3792e033b_0_6"/>
          <p:cNvSpPr txBox="1"/>
          <p:nvPr/>
        </p:nvSpPr>
        <p:spPr>
          <a:xfrm>
            <a:off x="641124" y="178150"/>
            <a:ext cx="10890475"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3A3A3A"/>
                </a:solidFill>
                <a:latin typeface="Trebuchet MS"/>
                <a:ea typeface="Trebuchet MS"/>
                <a:cs typeface="Trebuchet MS"/>
                <a:sym typeface="Trebuchet MS"/>
              </a:rPr>
              <a:t>Pour illustrer : Exemple EnR </a:t>
            </a:r>
            <a:r>
              <a:rPr b="1" i="0" lang="fr-FR" sz="3000" u="none" cap="none" strike="noStrike">
                <a:solidFill>
                  <a:srgbClr val="20A76A"/>
                </a:solidFill>
                <a:latin typeface="Trebuchet MS"/>
                <a:ea typeface="Trebuchet MS"/>
                <a:cs typeface="Trebuchet MS"/>
                <a:sym typeface="Trebuchet MS"/>
              </a:rPr>
              <a:t>Subventions </a:t>
            </a:r>
            <a:r>
              <a:rPr b="1" i="0" lang="fr-FR" sz="3000" u="none" cap="none" strike="noStrike">
                <a:solidFill>
                  <a:srgbClr val="3A3A3A"/>
                </a:solidFill>
                <a:latin typeface="Trebuchet MS"/>
                <a:ea typeface="Trebuchet MS"/>
                <a:cs typeface="Trebuchet MS"/>
                <a:sym typeface="Trebuchet MS"/>
              </a:rPr>
              <a:t>et</a:t>
            </a:r>
            <a:r>
              <a:rPr b="1" i="0" lang="fr-FR" sz="3000" u="none" cap="none" strike="noStrike">
                <a:solidFill>
                  <a:schemeClr val="accent1"/>
                </a:solidFill>
                <a:latin typeface="Trebuchet MS"/>
                <a:ea typeface="Trebuchet MS"/>
                <a:cs typeface="Trebuchet MS"/>
                <a:sym typeface="Trebuchet MS"/>
              </a:rPr>
              <a:t> CEE</a:t>
            </a:r>
            <a:endParaRPr b="1" i="0" sz="3000" u="none" cap="none" strike="noStrike">
              <a:solidFill>
                <a:schemeClr val="accent1"/>
              </a:solidFill>
              <a:latin typeface="Trebuchet MS"/>
              <a:ea typeface="Trebuchet MS"/>
              <a:cs typeface="Trebuchet MS"/>
              <a:sym typeface="Trebuchet MS"/>
            </a:endParaRPr>
          </a:p>
        </p:txBody>
      </p:sp>
      <p:sp>
        <p:nvSpPr>
          <p:cNvPr id="472" name="Google Shape;472;g3e3792e033b_0_6"/>
          <p:cNvSpPr txBox="1"/>
          <p:nvPr/>
        </p:nvSpPr>
        <p:spPr>
          <a:xfrm>
            <a:off x="641125" y="1558662"/>
            <a:ext cx="11404091"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Exemple d’un projet </a:t>
            </a:r>
            <a:r>
              <a:rPr b="1" i="0" lang="fr-FR" sz="2000" u="none" cap="none" strike="noStrike">
                <a:solidFill>
                  <a:srgbClr val="3A3A3A"/>
                </a:solidFill>
                <a:latin typeface="Trebuchet MS"/>
                <a:ea typeface="Trebuchet MS"/>
                <a:cs typeface="Trebuchet MS"/>
                <a:sym typeface="Trebuchet MS"/>
              </a:rPr>
              <a:t>– le Fonds Chaleur et CEE </a:t>
            </a:r>
            <a:endParaRPr b="0" i="0" sz="1400" u="none" cap="none" strike="noStrike">
              <a:solidFill>
                <a:srgbClr val="000000"/>
              </a:solidFill>
              <a:latin typeface="Arial"/>
              <a:ea typeface="Arial"/>
              <a:cs typeface="Arial"/>
              <a:sym typeface="Arial"/>
            </a:endParaRPr>
          </a:p>
        </p:txBody>
      </p:sp>
      <p:sp>
        <p:nvSpPr>
          <p:cNvPr id="473" name="Google Shape;473;g3e3792e033b_0_6"/>
          <p:cNvSpPr txBox="1"/>
          <p:nvPr/>
        </p:nvSpPr>
        <p:spPr>
          <a:xfrm>
            <a:off x="3737996" y="2478491"/>
            <a:ext cx="3905475"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Résidence collective de 80 logements</a:t>
            </a:r>
            <a:endParaRPr b="0" i="0" sz="1400" u="none" cap="none" strike="noStrike">
              <a:solidFill>
                <a:srgbClr val="000000"/>
              </a:solidFill>
              <a:latin typeface="Arial"/>
              <a:ea typeface="Arial"/>
              <a:cs typeface="Arial"/>
              <a:sym typeface="Arial"/>
            </a:endParaRPr>
          </a:p>
        </p:txBody>
      </p:sp>
      <p:sp>
        <p:nvSpPr>
          <p:cNvPr id="474" name="Google Shape;474;g3e3792e033b_0_6"/>
          <p:cNvSpPr txBox="1"/>
          <p:nvPr/>
        </p:nvSpPr>
        <p:spPr>
          <a:xfrm>
            <a:off x="3737996" y="2993331"/>
            <a:ext cx="3297805" cy="65190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Remplacement d’une chaudière GAZ par une PAC Air/Eau</a:t>
            </a:r>
            <a:endParaRPr b="0" i="0" sz="1400" u="none" cap="none" strike="noStrike">
              <a:solidFill>
                <a:srgbClr val="000000"/>
              </a:solidFill>
              <a:latin typeface="Arial"/>
              <a:ea typeface="Arial"/>
              <a:cs typeface="Arial"/>
              <a:sym typeface="Arial"/>
            </a:endParaRPr>
          </a:p>
        </p:txBody>
      </p:sp>
      <p:sp>
        <p:nvSpPr>
          <p:cNvPr id="475" name="Google Shape;475;g3e3792e033b_0_6"/>
          <p:cNvSpPr txBox="1"/>
          <p:nvPr/>
        </p:nvSpPr>
        <p:spPr>
          <a:xfrm>
            <a:off x="3737996" y="3725223"/>
            <a:ext cx="3905475" cy="455298"/>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Production de 600 MWh EnR par an </a:t>
            </a:r>
            <a:endParaRPr b="0" i="0" sz="1400" u="none" cap="none" strike="noStrike">
              <a:solidFill>
                <a:srgbClr val="000000"/>
              </a:solidFill>
              <a:latin typeface="Arial"/>
              <a:ea typeface="Arial"/>
              <a:cs typeface="Arial"/>
              <a:sym typeface="Arial"/>
            </a:endParaRPr>
          </a:p>
        </p:txBody>
      </p:sp>
      <p:sp>
        <p:nvSpPr>
          <p:cNvPr id="476" name="Google Shape;476;g3e3792e033b_0_6"/>
          <p:cNvSpPr txBox="1"/>
          <p:nvPr/>
        </p:nvSpPr>
        <p:spPr>
          <a:xfrm>
            <a:off x="7467601" y="2504962"/>
            <a:ext cx="4218330"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Situé en zone Rouge (GMI)</a:t>
            </a:r>
            <a:endParaRPr b="0" i="0" sz="1400" u="none" cap="none" strike="noStrike">
              <a:solidFill>
                <a:srgbClr val="000000"/>
              </a:solidFill>
              <a:latin typeface="Arial"/>
              <a:ea typeface="Arial"/>
              <a:cs typeface="Arial"/>
              <a:sym typeface="Arial"/>
            </a:endParaRPr>
          </a:p>
        </p:txBody>
      </p:sp>
      <p:sp>
        <p:nvSpPr>
          <p:cNvPr id="477" name="Google Shape;477;g3e3792e033b_0_6"/>
          <p:cNvSpPr txBox="1"/>
          <p:nvPr/>
        </p:nvSpPr>
        <p:spPr>
          <a:xfrm>
            <a:off x="3979296" y="4632570"/>
            <a:ext cx="4837937" cy="434857"/>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800"/>
              <a:buFont typeface="Arial"/>
              <a:buNone/>
            </a:pPr>
            <a:r>
              <a:rPr b="1" i="0" lang="fr-FR" sz="1800" u="none" cap="none" strike="noStrike">
                <a:solidFill>
                  <a:srgbClr val="3A3A3A"/>
                </a:solidFill>
                <a:latin typeface="Trebuchet MS"/>
                <a:ea typeface="Trebuchet MS"/>
                <a:cs typeface="Trebuchet MS"/>
                <a:sym typeface="Trebuchet MS"/>
              </a:rPr>
              <a:t>Aide ADEME – Fonds Chaleur : </a:t>
            </a:r>
            <a:r>
              <a:rPr b="1" i="0" lang="fr-FR" sz="1800" u="none" cap="none" strike="noStrike">
                <a:solidFill>
                  <a:srgbClr val="0071BD"/>
                </a:solidFill>
                <a:latin typeface="Trebuchet MS"/>
                <a:ea typeface="Trebuchet MS"/>
                <a:cs typeface="Trebuchet MS"/>
                <a:sym typeface="Trebuchet MS"/>
              </a:rPr>
              <a:t>72 000 €</a:t>
            </a:r>
            <a:endParaRPr b="0" i="0" sz="1200" u="none" cap="none" strike="noStrike">
              <a:solidFill>
                <a:srgbClr val="000000"/>
              </a:solidFill>
              <a:latin typeface="Arial"/>
              <a:ea typeface="Arial"/>
              <a:cs typeface="Arial"/>
              <a:sym typeface="Arial"/>
            </a:endParaRPr>
          </a:p>
        </p:txBody>
      </p:sp>
      <p:sp>
        <p:nvSpPr>
          <p:cNvPr id="478" name="Google Shape;478;g3e3792e033b_0_6"/>
          <p:cNvSpPr txBox="1"/>
          <p:nvPr/>
        </p:nvSpPr>
        <p:spPr>
          <a:xfrm>
            <a:off x="3979296" y="5333709"/>
            <a:ext cx="6244204" cy="434857"/>
          </a:xfrm>
          <a:prstGeom prst="rect">
            <a:avLst/>
          </a:prstGeom>
          <a:noFill/>
          <a:ln>
            <a:noFill/>
          </a:ln>
        </p:spPr>
        <p:txBody>
          <a:bodyPr anchorCtr="0" anchor="t" bIns="91425" lIns="91425" spcFirstLastPara="1" rIns="91425" wrap="square" tIns="91425">
            <a:noAutofit/>
          </a:bodyPr>
          <a:lstStyle/>
          <a:p>
            <a:pPr indent="0" lvl="0" marL="158750" marR="0" rtl="0" algn="l">
              <a:lnSpc>
                <a:spcPct val="100000"/>
              </a:lnSpc>
              <a:spcBef>
                <a:spcPts val="0"/>
              </a:spcBef>
              <a:spcAft>
                <a:spcPts val="0"/>
              </a:spcAft>
              <a:buClr>
                <a:srgbClr val="000000"/>
              </a:buClr>
              <a:buSzPts val="1800"/>
              <a:buFont typeface="Arial"/>
              <a:buNone/>
            </a:pPr>
            <a:r>
              <a:rPr b="1" i="0" lang="fr-FR" sz="1800" u="none" cap="none" strike="noStrike">
                <a:solidFill>
                  <a:srgbClr val="3A3A3A"/>
                </a:solidFill>
                <a:latin typeface="Trebuchet MS"/>
                <a:ea typeface="Trebuchet MS"/>
                <a:cs typeface="Trebuchet MS"/>
                <a:sym typeface="Trebuchet MS"/>
              </a:rPr>
              <a:t>Certificats d’Economie d’Energie (CEE) : </a:t>
            </a:r>
            <a:r>
              <a:rPr b="1" i="0" lang="fr-FR" sz="1800" u="none" cap="none" strike="noStrike">
                <a:solidFill>
                  <a:srgbClr val="0071BD"/>
                </a:solidFill>
                <a:highlight>
                  <a:schemeClr val="lt1"/>
                </a:highlight>
                <a:latin typeface="Trebuchet MS"/>
                <a:ea typeface="Trebuchet MS"/>
                <a:cs typeface="Trebuchet MS"/>
                <a:sym typeface="Trebuchet MS"/>
              </a:rPr>
              <a:t>266 000 €</a:t>
            </a:r>
            <a:endParaRPr b="0" i="0" sz="1200" u="none" cap="none" strike="noStrike">
              <a:solidFill>
                <a:srgbClr val="000000"/>
              </a:solidFill>
              <a:highlight>
                <a:schemeClr val="lt1"/>
              </a:highlight>
              <a:latin typeface="Arial"/>
              <a:ea typeface="Arial"/>
              <a:cs typeface="Arial"/>
              <a:sym typeface="Arial"/>
            </a:endParaRPr>
          </a:p>
        </p:txBody>
      </p:sp>
      <p:sp>
        <p:nvSpPr>
          <p:cNvPr id="479" name="Google Shape;479;g3e3792e033b_0_6"/>
          <p:cNvSpPr txBox="1"/>
          <p:nvPr/>
        </p:nvSpPr>
        <p:spPr>
          <a:xfrm>
            <a:off x="7467601" y="3751693"/>
            <a:ext cx="4394200" cy="826188"/>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Respect de tous les critères techniques exigés</a:t>
            </a:r>
            <a:endParaRPr b="0" i="0" sz="1400" u="none" cap="none" strike="noStrike">
              <a:solidFill>
                <a:srgbClr val="000000"/>
              </a:solidFill>
              <a:latin typeface="Arial"/>
              <a:ea typeface="Arial"/>
              <a:cs typeface="Arial"/>
              <a:sym typeface="Arial"/>
            </a:endParaRPr>
          </a:p>
        </p:txBody>
      </p:sp>
      <p:pic>
        <p:nvPicPr>
          <p:cNvPr id="480" name="Google Shape;480;g3e3792e033b_0_6"/>
          <p:cNvPicPr preferRelativeResize="0"/>
          <p:nvPr/>
        </p:nvPicPr>
        <p:blipFill rotWithShape="1">
          <a:blip r:embed="rId3">
            <a:alphaModFix/>
          </a:blip>
          <a:srcRect b="0" l="0" r="0" t="0"/>
          <a:stretch/>
        </p:blipFill>
        <p:spPr>
          <a:xfrm>
            <a:off x="11047060" y="399001"/>
            <a:ext cx="922528" cy="279066"/>
          </a:xfrm>
          <a:prstGeom prst="rect">
            <a:avLst/>
          </a:prstGeom>
          <a:noFill/>
          <a:ln>
            <a:noFill/>
          </a:ln>
        </p:spPr>
      </p:pic>
      <p:pic>
        <p:nvPicPr>
          <p:cNvPr descr="Alliade habitat komarov hellio" id="481" name="Google Shape;481;g3e3792e033b_0_6"/>
          <p:cNvPicPr preferRelativeResize="0"/>
          <p:nvPr/>
        </p:nvPicPr>
        <p:blipFill rotWithShape="1">
          <a:blip r:embed="rId4">
            <a:alphaModFix/>
          </a:blip>
          <a:srcRect b="-68" l="33106" r="23835" t="68"/>
          <a:stretch/>
        </p:blipFill>
        <p:spPr>
          <a:xfrm>
            <a:off x="2631052" y="2505583"/>
            <a:ext cx="981300" cy="2128823"/>
          </a:xfrm>
          <a:prstGeom prst="rect">
            <a:avLst/>
          </a:prstGeom>
          <a:noFill/>
          <a:ln>
            <a:noFill/>
          </a:ln>
        </p:spPr>
      </p:pic>
      <p:pic>
        <p:nvPicPr>
          <p:cNvPr id="482" name="Google Shape;482;g3e3792e033b_0_6"/>
          <p:cNvPicPr preferRelativeResize="0"/>
          <p:nvPr/>
        </p:nvPicPr>
        <p:blipFill rotWithShape="1">
          <a:blip r:embed="rId5">
            <a:alphaModFix/>
          </a:blip>
          <a:srcRect b="16061" l="0" r="0" t="4818"/>
          <a:stretch/>
        </p:blipFill>
        <p:spPr>
          <a:xfrm>
            <a:off x="371171" y="2504135"/>
            <a:ext cx="2112000" cy="987600"/>
          </a:xfrm>
          <a:prstGeom prst="round2DiagRect">
            <a:avLst>
              <a:gd fmla="val 50000" name="adj1"/>
              <a:gd fmla="val 0" name="adj2"/>
            </a:avLst>
          </a:prstGeom>
          <a:noFill/>
          <a:ln>
            <a:noFill/>
          </a:ln>
        </p:spPr>
      </p:pic>
      <p:pic>
        <p:nvPicPr>
          <p:cNvPr id="483" name="Google Shape;483;g3e3792e033b_0_6"/>
          <p:cNvPicPr preferRelativeResize="0"/>
          <p:nvPr/>
        </p:nvPicPr>
        <p:blipFill rotWithShape="1">
          <a:blip r:embed="rId6">
            <a:alphaModFix/>
          </a:blip>
          <a:srcRect b="0" l="16899" r="16906" t="0"/>
          <a:stretch/>
        </p:blipFill>
        <p:spPr>
          <a:xfrm>
            <a:off x="371171" y="3646556"/>
            <a:ext cx="2112000" cy="2127000"/>
          </a:xfrm>
          <a:prstGeom prst="round2DiagRect">
            <a:avLst>
              <a:gd fmla="val 23991" name="adj1"/>
              <a:gd fmla="val 0" name="adj2"/>
            </a:avLst>
          </a:prstGeom>
          <a:noFill/>
          <a:ln>
            <a:noFill/>
          </a:ln>
        </p:spPr>
      </p:pic>
      <p:sp>
        <p:nvSpPr>
          <p:cNvPr id="484" name="Google Shape;484;g3e3792e033b_0_6"/>
          <p:cNvSpPr/>
          <p:nvPr/>
        </p:nvSpPr>
        <p:spPr>
          <a:xfrm>
            <a:off x="2634769" y="4785955"/>
            <a:ext cx="981300" cy="987600"/>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F135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g3e3792e033b_0_6"/>
          <p:cNvSpPr txBox="1"/>
          <p:nvPr/>
        </p:nvSpPr>
        <p:spPr>
          <a:xfrm>
            <a:off x="7467601" y="3019802"/>
            <a:ext cx="4218329" cy="65190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Réalisation de toutes les études nécessaires au projet et exigées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12"/>
          <p:cNvSpPr txBox="1"/>
          <p:nvPr>
            <p:ph type="ctrTitle"/>
          </p:nvPr>
        </p:nvSpPr>
        <p:spPr>
          <a:xfrm>
            <a:off x="325433" y="1965277"/>
            <a:ext cx="11702500" cy="2274627"/>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FFFFFF"/>
              </a:buClr>
              <a:buSzPts val="5200"/>
              <a:buNone/>
            </a:pPr>
            <a:r>
              <a:rPr b="1" lang="fr-FR" sz="6400">
                <a:solidFill>
                  <a:schemeClr val="lt1"/>
                </a:solidFill>
                <a:latin typeface="Trebuchet MS"/>
                <a:ea typeface="Trebuchet MS"/>
                <a:cs typeface="Trebuchet MS"/>
                <a:sym typeface="Trebuchet MS"/>
              </a:rPr>
              <a:t>3 – Rénovation énergétique</a:t>
            </a:r>
            <a:endParaRPr b="1" sz="6400">
              <a:solidFill>
                <a:schemeClr val="lt1"/>
              </a:solidFill>
              <a:latin typeface="Trebuchet MS"/>
              <a:ea typeface="Trebuchet MS"/>
              <a:cs typeface="Trebuchet MS"/>
              <a:sym typeface="Trebuchet M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4"/>
          <p:cNvSpPr txBox="1"/>
          <p:nvPr/>
        </p:nvSpPr>
        <p:spPr>
          <a:xfrm>
            <a:off x="988027" y="2176020"/>
            <a:ext cx="693972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Trebuchet MS"/>
                <a:ea typeface="Trebuchet MS"/>
                <a:cs typeface="Trebuchet MS"/>
                <a:sym typeface="Trebuchet MS"/>
              </a:rPr>
              <a:t>A titre d’exemple, les régions peuvent subventionner vos projets d’investissement : </a:t>
            </a:r>
            <a:endParaRPr b="0" i="0" sz="1400" u="none" cap="none" strike="noStrike">
              <a:solidFill>
                <a:srgbClr val="000000"/>
              </a:solidFill>
              <a:latin typeface="Arial"/>
              <a:ea typeface="Arial"/>
              <a:cs typeface="Arial"/>
              <a:sym typeface="Arial"/>
            </a:endParaRPr>
          </a:p>
        </p:txBody>
      </p:sp>
      <p:sp>
        <p:nvSpPr>
          <p:cNvPr id="496" name="Google Shape;496;p4"/>
          <p:cNvSpPr txBox="1"/>
          <p:nvPr/>
        </p:nvSpPr>
        <p:spPr>
          <a:xfrm>
            <a:off x="641125" y="178150"/>
            <a:ext cx="10146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La rénovation énergétique – Subventions</a:t>
            </a:r>
            <a:endParaRPr b="1" i="0" sz="3000" u="none" cap="none" strike="noStrike">
              <a:solidFill>
                <a:srgbClr val="20A76A"/>
              </a:solidFill>
              <a:latin typeface="Trebuchet MS"/>
              <a:ea typeface="Trebuchet MS"/>
              <a:cs typeface="Trebuchet MS"/>
              <a:sym typeface="Trebuchet MS"/>
            </a:endParaRPr>
          </a:p>
        </p:txBody>
      </p:sp>
      <p:sp>
        <p:nvSpPr>
          <p:cNvPr id="497" name="Google Shape;497;p4"/>
          <p:cNvSpPr txBox="1"/>
          <p:nvPr/>
        </p:nvSpPr>
        <p:spPr>
          <a:xfrm>
            <a:off x="1335233" y="1558662"/>
            <a:ext cx="9459641"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Les subventions publiques </a:t>
            </a:r>
            <a:r>
              <a:rPr b="1" i="0" lang="fr-FR" sz="2000" u="none" cap="none" strike="noStrike">
                <a:solidFill>
                  <a:srgbClr val="3A3A3A"/>
                </a:solidFill>
                <a:latin typeface="Trebuchet MS"/>
                <a:ea typeface="Trebuchet MS"/>
                <a:cs typeface="Trebuchet MS"/>
                <a:sym typeface="Trebuchet MS"/>
              </a:rPr>
              <a:t>un levier financier pour la rénovation énergétique</a:t>
            </a:r>
            <a:endParaRPr b="0" i="0" sz="1400" u="none" cap="none" strike="noStrike">
              <a:solidFill>
                <a:srgbClr val="000000"/>
              </a:solidFill>
              <a:latin typeface="Arial"/>
              <a:ea typeface="Arial"/>
              <a:cs typeface="Arial"/>
              <a:sym typeface="Arial"/>
            </a:endParaRPr>
          </a:p>
        </p:txBody>
      </p:sp>
      <p:sp>
        <p:nvSpPr>
          <p:cNvPr id="498" name="Google Shape;498;p4"/>
          <p:cNvSpPr txBox="1"/>
          <p:nvPr/>
        </p:nvSpPr>
        <p:spPr>
          <a:xfrm>
            <a:off x="641125" y="1364834"/>
            <a:ext cx="62549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1.</a:t>
            </a:r>
            <a:endParaRPr b="1" i="0" sz="2800" u="none" cap="none" strike="noStrike">
              <a:solidFill>
                <a:srgbClr val="0071BD"/>
              </a:solidFill>
              <a:latin typeface="Trebuchet MS"/>
              <a:ea typeface="Trebuchet MS"/>
              <a:cs typeface="Trebuchet MS"/>
              <a:sym typeface="Trebuchet MS"/>
            </a:endParaRPr>
          </a:p>
        </p:txBody>
      </p:sp>
      <p:pic>
        <p:nvPicPr>
          <p:cNvPr id="499" name="Google Shape;499;p4"/>
          <p:cNvPicPr preferRelativeResize="0"/>
          <p:nvPr/>
        </p:nvPicPr>
        <p:blipFill rotWithShape="1">
          <a:blip r:embed="rId3">
            <a:alphaModFix/>
          </a:blip>
          <a:srcRect b="0" l="0" r="0" t="0"/>
          <a:stretch/>
        </p:blipFill>
        <p:spPr>
          <a:xfrm>
            <a:off x="11047060" y="408054"/>
            <a:ext cx="922528" cy="279066"/>
          </a:xfrm>
          <a:prstGeom prst="rect">
            <a:avLst/>
          </a:prstGeom>
          <a:noFill/>
          <a:ln>
            <a:noFill/>
          </a:ln>
        </p:spPr>
      </p:pic>
      <p:sp>
        <p:nvSpPr>
          <p:cNvPr id="500" name="Google Shape;500;p4"/>
          <p:cNvSpPr/>
          <p:nvPr/>
        </p:nvSpPr>
        <p:spPr>
          <a:xfrm>
            <a:off x="7523433" y="4741309"/>
            <a:ext cx="3003059" cy="1237092"/>
          </a:xfrm>
          <a:prstGeom prst="roundRect">
            <a:avLst>
              <a:gd fmla="val 16667"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pic>
        <p:nvPicPr>
          <p:cNvPr id="501" name="Google Shape;501;p4"/>
          <p:cNvPicPr preferRelativeResize="0"/>
          <p:nvPr/>
        </p:nvPicPr>
        <p:blipFill rotWithShape="1">
          <a:blip r:embed="rId4">
            <a:alphaModFix/>
          </a:blip>
          <a:srcRect b="0" l="0" r="33748" t="0"/>
          <a:stretch/>
        </p:blipFill>
        <p:spPr>
          <a:xfrm>
            <a:off x="10689640" y="4741309"/>
            <a:ext cx="1426900" cy="1237092"/>
          </a:xfrm>
          <a:prstGeom prst="round2DiagRect">
            <a:avLst>
              <a:gd fmla="val 50000" name="adj1"/>
              <a:gd fmla="val 0" name="adj2"/>
            </a:avLst>
          </a:prstGeom>
          <a:noFill/>
          <a:ln>
            <a:noFill/>
          </a:ln>
        </p:spPr>
      </p:pic>
      <p:pic>
        <p:nvPicPr>
          <p:cNvPr id="502" name="Google Shape;502;p4"/>
          <p:cNvPicPr preferRelativeResize="0"/>
          <p:nvPr/>
        </p:nvPicPr>
        <p:blipFill rotWithShape="1">
          <a:blip r:embed="rId5">
            <a:alphaModFix/>
          </a:blip>
          <a:srcRect b="0" l="12815" r="12815" t="0"/>
          <a:stretch/>
        </p:blipFill>
        <p:spPr>
          <a:xfrm flipH="1">
            <a:off x="9991060" y="2460874"/>
            <a:ext cx="2112000" cy="2127000"/>
          </a:xfrm>
          <a:prstGeom prst="round2DiagRect">
            <a:avLst>
              <a:gd fmla="val 23991" name="adj1"/>
              <a:gd fmla="val 0" name="adj2"/>
            </a:avLst>
          </a:prstGeom>
          <a:noFill/>
          <a:ln>
            <a:noFill/>
          </a:ln>
        </p:spPr>
      </p:pic>
      <p:pic>
        <p:nvPicPr>
          <p:cNvPr descr="Bureau d'études en performance énergétique et ingénierie | Akéa Énergies" id="503" name="Google Shape;503;p4"/>
          <p:cNvPicPr preferRelativeResize="0"/>
          <p:nvPr/>
        </p:nvPicPr>
        <p:blipFill rotWithShape="1">
          <a:blip r:embed="rId6">
            <a:alphaModFix/>
          </a:blip>
          <a:srcRect b="0" l="0" r="0" t="0"/>
          <a:stretch/>
        </p:blipFill>
        <p:spPr>
          <a:xfrm>
            <a:off x="7776992" y="3771826"/>
            <a:ext cx="2064292" cy="770594"/>
          </a:xfrm>
          <a:prstGeom prst="rect">
            <a:avLst/>
          </a:prstGeom>
          <a:noFill/>
          <a:ln>
            <a:noFill/>
          </a:ln>
        </p:spPr>
      </p:pic>
      <p:sp>
        <p:nvSpPr>
          <p:cNvPr id="504" name="Google Shape;504;p4"/>
          <p:cNvSpPr txBox="1"/>
          <p:nvPr/>
        </p:nvSpPr>
        <p:spPr>
          <a:xfrm>
            <a:off x="7641194" y="4852044"/>
            <a:ext cx="2767536"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Akéa Énergies </a:t>
            </a:r>
            <a:r>
              <a:rPr b="0" i="0" lang="fr-FR" sz="1200" u="none" cap="none" strike="noStrike">
                <a:solidFill>
                  <a:srgbClr val="000000"/>
                </a:solidFill>
                <a:latin typeface="Trebuchet MS"/>
                <a:ea typeface="Trebuchet MS"/>
                <a:cs typeface="Trebuchet MS"/>
                <a:sym typeface="Trebuchet MS"/>
              </a:rPr>
              <a:t>vous accompagne également en </a:t>
            </a:r>
            <a:r>
              <a:rPr b="1" i="0" lang="fr-FR" sz="1200" u="none" cap="none" strike="noStrike">
                <a:solidFill>
                  <a:srgbClr val="0070BB"/>
                </a:solidFill>
                <a:latin typeface="Trebuchet MS"/>
                <a:ea typeface="Trebuchet MS"/>
                <a:cs typeface="Trebuchet MS"/>
                <a:sym typeface="Trebuchet MS"/>
              </a:rPr>
              <a:t>AMO</a:t>
            </a:r>
            <a:r>
              <a:rPr b="0" i="0" lang="fr-FR" sz="1200" u="none" cap="none" strike="noStrike">
                <a:solidFill>
                  <a:srgbClr val="000000"/>
                </a:solidFill>
                <a:latin typeface="Trebuchet MS"/>
                <a:ea typeface="Trebuchet MS"/>
                <a:cs typeface="Trebuchet MS"/>
                <a:sym typeface="Trebuchet MS"/>
              </a:rPr>
              <a:t> et </a:t>
            </a:r>
            <a:r>
              <a:rPr b="1" i="0" lang="fr-FR" sz="1200" u="none" cap="none" strike="noStrike">
                <a:solidFill>
                  <a:srgbClr val="0070BB"/>
                </a:solidFill>
                <a:latin typeface="Trebuchet MS"/>
                <a:ea typeface="Trebuchet MS"/>
                <a:cs typeface="Trebuchet MS"/>
                <a:sym typeface="Trebuchet MS"/>
              </a:rPr>
              <a:t>MOE</a:t>
            </a:r>
            <a:r>
              <a:rPr b="0" i="0" lang="fr-FR" sz="1200" u="none" cap="none" strike="noStrike">
                <a:solidFill>
                  <a:srgbClr val="000000"/>
                </a:solidFill>
                <a:latin typeface="Trebuchet MS"/>
                <a:ea typeface="Trebuchet MS"/>
                <a:cs typeface="Trebuchet MS"/>
                <a:sym typeface="Trebuchet MS"/>
              </a:rPr>
              <a:t> afin de garantir la conformité technique de vos projets et répondre aux exigences des dispositifs.</a:t>
            </a:r>
            <a:endParaRPr b="0" i="0" sz="2000" u="none" cap="none" strike="noStrike">
              <a:solidFill>
                <a:srgbClr val="000000"/>
              </a:solidFill>
              <a:latin typeface="Arial"/>
              <a:ea typeface="Arial"/>
              <a:cs typeface="Arial"/>
              <a:sym typeface="Arial"/>
            </a:endParaRPr>
          </a:p>
        </p:txBody>
      </p:sp>
      <p:grpSp>
        <p:nvGrpSpPr>
          <p:cNvPr id="505" name="Google Shape;505;p4"/>
          <p:cNvGrpSpPr/>
          <p:nvPr/>
        </p:nvGrpSpPr>
        <p:grpSpPr>
          <a:xfrm>
            <a:off x="695585" y="2737511"/>
            <a:ext cx="6224560" cy="861774"/>
            <a:chOff x="695585" y="2927630"/>
            <a:chExt cx="6224560" cy="861774"/>
          </a:xfrm>
        </p:grpSpPr>
        <p:sp>
          <p:nvSpPr>
            <p:cNvPr id="506" name="Google Shape;506;p4"/>
            <p:cNvSpPr txBox="1"/>
            <p:nvPr/>
          </p:nvSpPr>
          <p:spPr>
            <a:xfrm>
              <a:off x="1711506" y="2927630"/>
              <a:ext cx="5208639"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Périmètre</a:t>
              </a:r>
              <a:r>
                <a:rPr b="0" i="0" lang="fr-FR" sz="1000" u="none" cap="none" strike="noStrike">
                  <a:solidFill>
                    <a:srgbClr val="000000"/>
                  </a:solidFill>
                  <a:latin typeface="Trebuchet MS"/>
                  <a:ea typeface="Trebuchet MS"/>
                  <a:cs typeface="Trebuchet MS"/>
                  <a:sym typeface="Trebuchet MS"/>
                </a:rPr>
                <a:t> : régional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Critère spécifique </a:t>
              </a:r>
              <a:r>
                <a:rPr b="0" i="0" lang="fr-FR" sz="1000" u="none" cap="none" strike="noStrike">
                  <a:solidFill>
                    <a:srgbClr val="000000"/>
                  </a:solidFill>
                  <a:latin typeface="Trebuchet MS"/>
                  <a:ea typeface="Trebuchet MS"/>
                  <a:cs typeface="Trebuchet MS"/>
                  <a:sym typeface="Trebuchet MS"/>
                </a:rPr>
                <a:t>: minimum 10 logements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Condition d’éligibilité </a:t>
              </a:r>
              <a:r>
                <a:rPr b="0" i="0" lang="fr-FR" sz="1000" u="none" cap="none" strike="noStrike">
                  <a:solidFill>
                    <a:srgbClr val="000000"/>
                  </a:solidFill>
                  <a:latin typeface="Trebuchet MS"/>
                  <a:ea typeface="Trebuchet MS"/>
                  <a:cs typeface="Trebuchet MS"/>
                  <a:sym typeface="Trebuchet MS"/>
                </a:rPr>
                <a:t>: logements classés D ou plus énergivores avant travaux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Projets éligibles </a:t>
              </a:r>
              <a:r>
                <a:rPr b="0" i="0" lang="fr-FR" sz="1000" u="none" cap="none" strike="noStrike">
                  <a:solidFill>
                    <a:srgbClr val="000000"/>
                  </a:solidFill>
                  <a:latin typeface="Trebuchet MS"/>
                  <a:ea typeface="Trebuchet MS"/>
                  <a:cs typeface="Trebuchet MS"/>
                  <a:sym typeface="Trebuchet MS"/>
                </a:rPr>
                <a:t>: opérations de rénovation énergétique supérieures à 150 k€</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Aide mobilisable </a:t>
              </a:r>
              <a:r>
                <a:rPr b="0" i="0" lang="fr-FR" sz="1000" u="none" cap="none" strike="noStrike">
                  <a:solidFill>
                    <a:srgbClr val="000000"/>
                  </a:solidFill>
                  <a:latin typeface="Trebuchet MS"/>
                  <a:ea typeface="Trebuchet MS"/>
                  <a:cs typeface="Trebuchet MS"/>
                  <a:sym typeface="Trebuchet MS"/>
                </a:rPr>
                <a:t>: </a:t>
              </a:r>
              <a:r>
                <a:rPr b="1" i="0" lang="fr-FR" sz="1000" u="none" cap="none" strike="noStrike">
                  <a:solidFill>
                    <a:srgbClr val="0071BD"/>
                  </a:solidFill>
                  <a:latin typeface="Trebuchet MS"/>
                  <a:ea typeface="Trebuchet MS"/>
                  <a:cs typeface="Trebuchet MS"/>
                  <a:sym typeface="Trebuchet MS"/>
                </a:rPr>
                <a:t>jusqu’à 7 000 € par logement </a:t>
              </a:r>
              <a:r>
                <a:rPr b="0" i="0" lang="fr-FR" sz="1000" u="none" cap="none" strike="noStrike">
                  <a:solidFill>
                    <a:srgbClr val="000000"/>
                  </a:solidFill>
                  <a:latin typeface="Trebuchet MS"/>
                  <a:ea typeface="Trebuchet MS"/>
                  <a:cs typeface="Trebuchet MS"/>
                  <a:sym typeface="Trebuchet MS"/>
                </a:rPr>
                <a:t>(bonification BBC possible)</a:t>
              </a:r>
              <a:endParaRPr b="0" i="0" sz="1400" u="none" cap="none" strike="noStrike">
                <a:solidFill>
                  <a:srgbClr val="000000"/>
                </a:solidFill>
                <a:latin typeface="Arial"/>
                <a:ea typeface="Arial"/>
                <a:cs typeface="Arial"/>
                <a:sym typeface="Arial"/>
              </a:endParaRPr>
            </a:p>
          </p:txBody>
        </p:sp>
        <p:pic>
          <p:nvPicPr>
            <p:cNvPr id="507" name="Google Shape;507;p4"/>
            <p:cNvPicPr preferRelativeResize="0"/>
            <p:nvPr/>
          </p:nvPicPr>
          <p:blipFill rotWithShape="1">
            <a:blip r:embed="rId7">
              <a:alphaModFix/>
            </a:blip>
            <a:srcRect b="0" l="0" r="0" t="0"/>
            <a:stretch/>
          </p:blipFill>
          <p:spPr>
            <a:xfrm>
              <a:off x="695585" y="2957147"/>
              <a:ext cx="802740" cy="802740"/>
            </a:xfrm>
            <a:prstGeom prst="rect">
              <a:avLst/>
            </a:prstGeom>
            <a:noFill/>
            <a:ln>
              <a:noFill/>
            </a:ln>
          </p:spPr>
        </p:pic>
      </p:grpSp>
      <p:grpSp>
        <p:nvGrpSpPr>
          <p:cNvPr id="508" name="Google Shape;508;p4"/>
          <p:cNvGrpSpPr/>
          <p:nvPr/>
        </p:nvGrpSpPr>
        <p:grpSpPr>
          <a:xfrm>
            <a:off x="695585" y="3919696"/>
            <a:ext cx="6224560" cy="861774"/>
            <a:chOff x="695585" y="3878282"/>
            <a:chExt cx="6224560" cy="861774"/>
          </a:xfrm>
        </p:grpSpPr>
        <p:sp>
          <p:nvSpPr>
            <p:cNvPr id="509" name="Google Shape;509;p4"/>
            <p:cNvSpPr txBox="1"/>
            <p:nvPr/>
          </p:nvSpPr>
          <p:spPr>
            <a:xfrm>
              <a:off x="1711506" y="3878282"/>
              <a:ext cx="5208639"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Périmètre</a:t>
              </a:r>
              <a:r>
                <a:rPr b="0" i="0" lang="fr-FR" sz="1000" u="none" cap="none" strike="noStrike">
                  <a:solidFill>
                    <a:srgbClr val="000000"/>
                  </a:solidFill>
                  <a:latin typeface="Trebuchet MS"/>
                  <a:ea typeface="Trebuchet MS"/>
                  <a:cs typeface="Trebuchet MS"/>
                  <a:sym typeface="Trebuchet MS"/>
                </a:rPr>
                <a:t> : régional</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Critère spécifique </a:t>
              </a:r>
              <a:r>
                <a:rPr b="0" i="0" lang="fr-FR" sz="1000" u="none" cap="none" strike="noStrike">
                  <a:solidFill>
                    <a:srgbClr val="000000"/>
                  </a:solidFill>
                  <a:latin typeface="Trebuchet MS"/>
                  <a:ea typeface="Trebuchet MS"/>
                  <a:cs typeface="Trebuchet MS"/>
                  <a:sym typeface="Trebuchet MS"/>
                </a:rPr>
                <a:t>: maximum 25 logements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Condition d’éligibilité </a:t>
              </a:r>
              <a:r>
                <a:rPr b="0" i="0" lang="fr-FR" sz="1000" u="none" cap="none" strike="noStrike">
                  <a:solidFill>
                    <a:srgbClr val="000000"/>
                  </a:solidFill>
                  <a:latin typeface="Trebuchet MS"/>
                  <a:ea typeface="Trebuchet MS"/>
                  <a:cs typeface="Trebuchet MS"/>
                  <a:sym typeface="Trebuchet MS"/>
                </a:rPr>
                <a:t>: logements classés D ou plus énergivores avant travaux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Projets éligibles </a:t>
              </a:r>
              <a:r>
                <a:rPr b="0" i="0" lang="fr-FR" sz="1000" u="none" cap="none" strike="noStrike">
                  <a:solidFill>
                    <a:srgbClr val="000000"/>
                  </a:solidFill>
                  <a:latin typeface="Trebuchet MS"/>
                  <a:ea typeface="Trebuchet MS"/>
                  <a:cs typeface="Trebuchet MS"/>
                  <a:sym typeface="Trebuchet MS"/>
                </a:rPr>
                <a:t>: opérations de rénovation intégrant un bouquet de travaux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Aide mobilisable </a:t>
              </a:r>
              <a:r>
                <a:rPr b="0" i="0" lang="fr-FR" sz="1000" u="none" cap="none" strike="noStrike">
                  <a:solidFill>
                    <a:srgbClr val="000000"/>
                  </a:solidFill>
                  <a:latin typeface="Trebuchet MS"/>
                  <a:ea typeface="Trebuchet MS"/>
                  <a:cs typeface="Trebuchet MS"/>
                  <a:sym typeface="Trebuchet MS"/>
                </a:rPr>
                <a:t>: </a:t>
              </a:r>
              <a:r>
                <a:rPr b="1" i="0" lang="fr-FR" sz="1000" u="none" cap="none" strike="noStrike">
                  <a:solidFill>
                    <a:srgbClr val="0071BD"/>
                  </a:solidFill>
                  <a:latin typeface="Trebuchet MS"/>
                  <a:ea typeface="Trebuchet MS"/>
                  <a:cs typeface="Trebuchet MS"/>
                  <a:sym typeface="Trebuchet MS"/>
                </a:rPr>
                <a:t>jusqu’à 5 000 € par logement </a:t>
              </a:r>
              <a:r>
                <a:rPr b="0" i="0" lang="fr-FR" sz="1000" u="none" cap="none" strike="noStrike">
                  <a:solidFill>
                    <a:srgbClr val="000000"/>
                  </a:solidFill>
                  <a:latin typeface="Trebuchet MS"/>
                  <a:ea typeface="Trebuchet MS"/>
                  <a:cs typeface="Trebuchet MS"/>
                  <a:sym typeface="Trebuchet MS"/>
                </a:rPr>
                <a:t>(bonification biosourcé possible)</a:t>
              </a:r>
              <a:endParaRPr b="0" i="0" sz="1400" u="none" cap="none" strike="noStrike">
                <a:solidFill>
                  <a:srgbClr val="000000"/>
                </a:solidFill>
                <a:latin typeface="Arial"/>
                <a:ea typeface="Arial"/>
                <a:cs typeface="Arial"/>
                <a:sym typeface="Arial"/>
              </a:endParaRPr>
            </a:p>
          </p:txBody>
        </p:sp>
        <p:pic>
          <p:nvPicPr>
            <p:cNvPr descr="Region Grand Est - YouTube" id="510" name="Google Shape;510;p4"/>
            <p:cNvPicPr preferRelativeResize="0"/>
            <p:nvPr/>
          </p:nvPicPr>
          <p:blipFill rotWithShape="1">
            <a:blip r:embed="rId8">
              <a:alphaModFix/>
            </a:blip>
            <a:srcRect b="0" l="0" r="0" t="0"/>
            <a:stretch/>
          </p:blipFill>
          <p:spPr>
            <a:xfrm>
              <a:off x="695585" y="3907799"/>
              <a:ext cx="802740" cy="802740"/>
            </a:xfrm>
            <a:prstGeom prst="rect">
              <a:avLst/>
            </a:prstGeom>
            <a:noFill/>
            <a:ln>
              <a:noFill/>
            </a:ln>
          </p:spPr>
        </p:pic>
      </p:grpSp>
      <p:sp>
        <p:nvSpPr>
          <p:cNvPr id="511" name="Google Shape;51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grpSp>
        <p:nvGrpSpPr>
          <p:cNvPr id="512" name="Google Shape;512;p4"/>
          <p:cNvGrpSpPr/>
          <p:nvPr/>
        </p:nvGrpSpPr>
        <p:grpSpPr>
          <a:xfrm>
            <a:off x="696403" y="5101880"/>
            <a:ext cx="5713922" cy="876521"/>
            <a:chOff x="696403" y="5036496"/>
            <a:chExt cx="5713922" cy="876521"/>
          </a:xfrm>
        </p:grpSpPr>
        <p:sp>
          <p:nvSpPr>
            <p:cNvPr id="513" name="Google Shape;513;p4"/>
            <p:cNvSpPr txBox="1"/>
            <p:nvPr/>
          </p:nvSpPr>
          <p:spPr>
            <a:xfrm>
              <a:off x="1711506" y="5043869"/>
              <a:ext cx="4698819" cy="86177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Périmètre</a:t>
              </a:r>
              <a:r>
                <a:rPr b="0" i="0" lang="fr-FR" sz="1000" u="none" cap="none" strike="noStrike">
                  <a:solidFill>
                    <a:srgbClr val="000000"/>
                  </a:solidFill>
                  <a:latin typeface="Trebuchet MS"/>
                  <a:ea typeface="Trebuchet MS"/>
                  <a:cs typeface="Trebuchet MS"/>
                  <a:sym typeface="Trebuchet MS"/>
                </a:rPr>
                <a:t> : territoires ruraux</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Critère spécifique </a:t>
              </a:r>
              <a:r>
                <a:rPr b="0" i="0" lang="fr-FR" sz="1000" u="none" cap="none" strike="noStrike">
                  <a:solidFill>
                    <a:srgbClr val="000000"/>
                  </a:solidFill>
                  <a:latin typeface="Trebuchet MS"/>
                  <a:ea typeface="Trebuchet MS"/>
                  <a:cs typeface="Trebuchet MS"/>
                  <a:sym typeface="Trebuchet MS"/>
                </a:rPr>
                <a:t>: minimum 2 logements et maximum 20 logements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Condition d’éligibilité </a:t>
              </a:r>
              <a:r>
                <a:rPr b="0" i="0" lang="fr-FR" sz="1000" u="none" cap="none" strike="noStrike">
                  <a:solidFill>
                    <a:srgbClr val="000000"/>
                  </a:solidFill>
                  <a:latin typeface="Trebuchet MS"/>
                  <a:ea typeface="Trebuchet MS"/>
                  <a:cs typeface="Trebuchet MS"/>
                  <a:sym typeface="Trebuchet MS"/>
                </a:rPr>
                <a:t>: CEP après travaux &lt; 150 kWhep/m².an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Projets éligibles </a:t>
              </a:r>
              <a:r>
                <a:rPr b="0" i="0" lang="fr-FR" sz="1000" u="none" cap="none" strike="noStrike">
                  <a:solidFill>
                    <a:srgbClr val="000000"/>
                  </a:solidFill>
                  <a:latin typeface="Trebuchet MS"/>
                  <a:ea typeface="Trebuchet MS"/>
                  <a:cs typeface="Trebuchet MS"/>
                  <a:sym typeface="Trebuchet MS"/>
                </a:rPr>
                <a:t>: opérations de rénovation énergétique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fr-FR" sz="1000" u="none" cap="none" strike="noStrike">
                  <a:solidFill>
                    <a:srgbClr val="000000"/>
                  </a:solidFill>
                  <a:latin typeface="Trebuchet MS"/>
                  <a:ea typeface="Trebuchet MS"/>
                  <a:cs typeface="Trebuchet MS"/>
                  <a:sym typeface="Trebuchet MS"/>
                </a:rPr>
                <a:t>Aide mobilisable </a:t>
              </a:r>
              <a:r>
                <a:rPr b="0" i="0" lang="fr-FR" sz="1000" u="none" cap="none" strike="noStrike">
                  <a:solidFill>
                    <a:srgbClr val="000000"/>
                  </a:solidFill>
                  <a:latin typeface="Trebuchet MS"/>
                  <a:ea typeface="Trebuchet MS"/>
                  <a:cs typeface="Trebuchet MS"/>
                  <a:sym typeface="Trebuchet MS"/>
                </a:rPr>
                <a:t>: </a:t>
              </a:r>
              <a:r>
                <a:rPr b="1" i="0" lang="fr-FR" sz="1000" u="none" cap="none" strike="noStrike">
                  <a:solidFill>
                    <a:srgbClr val="0071BD"/>
                  </a:solidFill>
                  <a:latin typeface="Trebuchet MS"/>
                  <a:ea typeface="Trebuchet MS"/>
                  <a:cs typeface="Trebuchet MS"/>
                  <a:sym typeface="Trebuchet MS"/>
                </a:rPr>
                <a:t>jusqu’à 9 000 € par logement</a:t>
              </a:r>
              <a:endParaRPr b="0" i="0" sz="1000" u="none" cap="none" strike="noStrike">
                <a:solidFill>
                  <a:srgbClr val="000000"/>
                </a:solidFill>
                <a:latin typeface="Trebuchet MS"/>
                <a:ea typeface="Trebuchet MS"/>
                <a:cs typeface="Trebuchet MS"/>
                <a:sym typeface="Trebuchet MS"/>
              </a:endParaRPr>
            </a:p>
          </p:txBody>
        </p:sp>
        <p:pic>
          <p:nvPicPr>
            <p:cNvPr descr="Région Nouvelle Aquitaine | Dispositif local d'accompagnement Corrèze" id="514" name="Google Shape;514;p4"/>
            <p:cNvPicPr preferRelativeResize="0"/>
            <p:nvPr/>
          </p:nvPicPr>
          <p:blipFill rotWithShape="1">
            <a:blip r:embed="rId9">
              <a:alphaModFix/>
            </a:blip>
            <a:srcRect b="0" l="1" r="2439" t="0"/>
            <a:stretch/>
          </p:blipFill>
          <p:spPr>
            <a:xfrm>
              <a:off x="696403" y="5036496"/>
              <a:ext cx="801922" cy="876521"/>
            </a:xfrm>
            <a:prstGeom prst="rect">
              <a:avLst/>
            </a:prstGeom>
            <a:noFill/>
            <a:ln>
              <a:noFill/>
            </a:ln>
          </p:spPr>
        </p:pic>
      </p:grpSp>
      <p:sp>
        <p:nvSpPr>
          <p:cNvPr descr="Mégaphone1 avec un remplissage uni" id="515" name="Google Shape;515;p4"/>
          <p:cNvSpPr/>
          <p:nvPr/>
        </p:nvSpPr>
        <p:spPr>
          <a:xfrm>
            <a:off x="744635" y="5926160"/>
            <a:ext cx="753690" cy="75369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g3e3792e033b_3_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
        <p:nvSpPr>
          <p:cNvPr id="522" name="Google Shape;522;g3e3792e033b_3_8"/>
          <p:cNvSpPr txBox="1"/>
          <p:nvPr/>
        </p:nvSpPr>
        <p:spPr>
          <a:xfrm>
            <a:off x="641125" y="178150"/>
            <a:ext cx="10146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La rénovation énergétique – Subventions</a:t>
            </a:r>
            <a:endParaRPr b="1" i="0" sz="3000" u="none" cap="none" strike="noStrike">
              <a:solidFill>
                <a:srgbClr val="20A76A"/>
              </a:solidFill>
              <a:latin typeface="Trebuchet MS"/>
              <a:ea typeface="Trebuchet MS"/>
              <a:cs typeface="Trebuchet MS"/>
              <a:sym typeface="Trebuchet MS"/>
            </a:endParaRPr>
          </a:p>
        </p:txBody>
      </p:sp>
      <p:pic>
        <p:nvPicPr>
          <p:cNvPr id="523" name="Google Shape;523;g3e3792e033b_3_8"/>
          <p:cNvPicPr preferRelativeResize="0"/>
          <p:nvPr/>
        </p:nvPicPr>
        <p:blipFill rotWithShape="1">
          <a:blip r:embed="rId3">
            <a:alphaModFix/>
          </a:blip>
          <a:srcRect b="0" l="0" r="0" t="0"/>
          <a:stretch/>
        </p:blipFill>
        <p:spPr>
          <a:xfrm>
            <a:off x="11047060" y="408054"/>
            <a:ext cx="922528" cy="279066"/>
          </a:xfrm>
          <a:prstGeom prst="rect">
            <a:avLst/>
          </a:prstGeom>
          <a:noFill/>
          <a:ln>
            <a:noFill/>
          </a:ln>
        </p:spPr>
      </p:pic>
      <p:sp>
        <p:nvSpPr>
          <p:cNvPr id="524" name="Google Shape;524;g3e3792e033b_3_8"/>
          <p:cNvSpPr txBox="1"/>
          <p:nvPr/>
        </p:nvSpPr>
        <p:spPr>
          <a:xfrm>
            <a:off x="982590" y="5676734"/>
            <a:ext cx="7247010" cy="838366"/>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Aide : aide forfaitaire par logement pouvant aller de 2 500 € jusqu’à 5 000 € par logement en fonction du bouquet d’opération réalisé + bonification matériaux biosourcés possible</a:t>
            </a:r>
            <a:endParaRPr b="0" i="0" sz="1400" u="none" cap="none" strike="noStrike">
              <a:solidFill>
                <a:srgbClr val="3A3A3A"/>
              </a:solidFill>
              <a:latin typeface="Trebuchet MS"/>
              <a:ea typeface="Trebuchet MS"/>
              <a:cs typeface="Trebuchet MS"/>
              <a:sym typeface="Trebuchet MS"/>
            </a:endParaRPr>
          </a:p>
        </p:txBody>
      </p:sp>
      <p:sp>
        <p:nvSpPr>
          <p:cNvPr id="525" name="Google Shape;525;g3e3792e033b_3_8"/>
          <p:cNvSpPr txBox="1"/>
          <p:nvPr/>
        </p:nvSpPr>
        <p:spPr>
          <a:xfrm>
            <a:off x="982590" y="4093925"/>
            <a:ext cx="4572133" cy="40006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Critères d’éligibilité :</a:t>
            </a:r>
            <a:endParaRPr b="0" i="0" sz="1400" u="none" cap="none" strike="noStrike">
              <a:solidFill>
                <a:srgbClr val="3A3A3A"/>
              </a:solidFill>
              <a:latin typeface="Trebuchet MS"/>
              <a:ea typeface="Trebuchet MS"/>
              <a:cs typeface="Trebuchet MS"/>
              <a:sym typeface="Trebuchet MS"/>
            </a:endParaRPr>
          </a:p>
        </p:txBody>
      </p:sp>
      <p:sp>
        <p:nvSpPr>
          <p:cNvPr id="526" name="Google Shape;526;g3e3792e033b_3_8"/>
          <p:cNvSpPr txBox="1"/>
          <p:nvPr/>
        </p:nvSpPr>
        <p:spPr>
          <a:xfrm>
            <a:off x="1324330" y="4508659"/>
            <a:ext cx="6905270" cy="96535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Opérations de rénovation énergétique logements conventionnés PLAI ou PLUS </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Logements présentant une étiquette D ou plus énergivore </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Présenter un bouquet de travaux (mur, fenêtre, plancher, toiture)</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Avoir recours à une équipe de maîtrise d’œuvre</a:t>
            </a:r>
            <a:endParaRPr b="0" i="0" sz="1400" u="none" cap="none" strike="noStrike">
              <a:solidFill>
                <a:srgbClr val="000000"/>
              </a:solidFill>
              <a:latin typeface="Arial"/>
              <a:ea typeface="Arial"/>
              <a:cs typeface="Arial"/>
              <a:sym typeface="Arial"/>
            </a:endParaRPr>
          </a:p>
        </p:txBody>
      </p:sp>
      <p:sp>
        <p:nvSpPr>
          <p:cNvPr id="527" name="Google Shape;527;g3e3792e033b_3_8"/>
          <p:cNvSpPr txBox="1"/>
          <p:nvPr/>
        </p:nvSpPr>
        <p:spPr>
          <a:xfrm>
            <a:off x="982590" y="2767159"/>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Ouvert jusqu’au </a:t>
            </a:r>
            <a:r>
              <a:rPr b="1" i="0" lang="fr-FR" sz="1400" u="none" cap="none" strike="noStrike">
                <a:solidFill>
                  <a:srgbClr val="20A76A"/>
                </a:solidFill>
                <a:latin typeface="Trebuchet MS"/>
                <a:ea typeface="Trebuchet MS"/>
                <a:cs typeface="Trebuchet MS"/>
                <a:sym typeface="Trebuchet MS"/>
              </a:rPr>
              <a:t>31/12/2026</a:t>
            </a:r>
            <a:endParaRPr b="0" i="0" sz="1400" u="none" cap="none" strike="noStrike">
              <a:solidFill>
                <a:srgbClr val="000000"/>
              </a:solidFill>
              <a:latin typeface="Arial"/>
              <a:ea typeface="Arial"/>
              <a:cs typeface="Arial"/>
              <a:sym typeface="Arial"/>
            </a:endParaRPr>
          </a:p>
        </p:txBody>
      </p:sp>
      <p:sp>
        <p:nvSpPr>
          <p:cNvPr id="528" name="Google Shape;528;g3e3792e033b_3_8"/>
          <p:cNvSpPr txBox="1"/>
          <p:nvPr/>
        </p:nvSpPr>
        <p:spPr>
          <a:xfrm>
            <a:off x="1714500" y="1884524"/>
            <a:ext cx="6032500"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r-FR" sz="2000" u="none" cap="none" strike="noStrike">
                <a:solidFill>
                  <a:srgbClr val="0071BD"/>
                </a:solidFill>
                <a:latin typeface="Trebuchet MS"/>
                <a:ea typeface="Trebuchet MS"/>
                <a:cs typeface="Trebuchet MS"/>
                <a:sym typeface="Trebuchet MS"/>
              </a:rPr>
              <a:t>Rénovation énergétique des logements sociaux</a:t>
            </a:r>
            <a:endParaRPr b="0" i="0" sz="1400" u="none" cap="none" strike="noStrike">
              <a:solidFill>
                <a:srgbClr val="000000"/>
              </a:solidFill>
              <a:latin typeface="Arial"/>
              <a:ea typeface="Arial"/>
              <a:cs typeface="Arial"/>
              <a:sym typeface="Arial"/>
            </a:endParaRPr>
          </a:p>
        </p:txBody>
      </p:sp>
      <p:pic>
        <p:nvPicPr>
          <p:cNvPr id="529" name="Google Shape;529;g3e3792e033b_3_8"/>
          <p:cNvPicPr preferRelativeResize="0"/>
          <p:nvPr/>
        </p:nvPicPr>
        <p:blipFill rotWithShape="1">
          <a:blip r:embed="rId4">
            <a:alphaModFix/>
          </a:blip>
          <a:srcRect b="0" l="25650" r="11389" t="4906"/>
          <a:stretch/>
        </p:blipFill>
        <p:spPr>
          <a:xfrm flipH="1">
            <a:off x="8610600" y="2242899"/>
            <a:ext cx="2294883" cy="2165592"/>
          </a:xfrm>
          <a:prstGeom prst="round2DiagRect">
            <a:avLst>
              <a:gd fmla="val 23991" name="adj1"/>
              <a:gd fmla="val 0" name="adj2"/>
            </a:avLst>
          </a:prstGeom>
          <a:noFill/>
          <a:ln>
            <a:noFill/>
          </a:ln>
        </p:spPr>
      </p:pic>
      <p:sp>
        <p:nvSpPr>
          <p:cNvPr id="530" name="Google Shape;530;g3e3792e033b_3_8"/>
          <p:cNvSpPr/>
          <p:nvPr/>
        </p:nvSpPr>
        <p:spPr>
          <a:xfrm>
            <a:off x="11021428" y="3328491"/>
            <a:ext cx="1080000" cy="1080000"/>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F135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égion Grand-Est - EEE Grand Est" id="531" name="Google Shape;531;g3e3792e033b_3_8"/>
          <p:cNvPicPr preferRelativeResize="0"/>
          <p:nvPr/>
        </p:nvPicPr>
        <p:blipFill rotWithShape="1">
          <a:blip r:embed="rId5">
            <a:alphaModFix/>
          </a:blip>
          <a:srcRect b="0" l="0" r="0" t="0"/>
          <a:stretch/>
        </p:blipFill>
        <p:spPr>
          <a:xfrm>
            <a:off x="461891" y="1884524"/>
            <a:ext cx="1100210" cy="400068"/>
          </a:xfrm>
          <a:prstGeom prst="rect">
            <a:avLst/>
          </a:prstGeom>
          <a:noFill/>
          <a:ln>
            <a:noFill/>
          </a:ln>
        </p:spPr>
      </p:pic>
      <p:sp>
        <p:nvSpPr>
          <p:cNvPr id="532" name="Google Shape;532;g3e3792e033b_3_8"/>
          <p:cNvSpPr txBox="1"/>
          <p:nvPr/>
        </p:nvSpPr>
        <p:spPr>
          <a:xfrm>
            <a:off x="982590" y="3290431"/>
            <a:ext cx="7247010" cy="82937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Projets éligibles : opération de rénovation énergétique (logements individuels ou collectifs) ou d’acquisition-amélioration de plus de </a:t>
            </a:r>
            <a:r>
              <a:rPr b="1" i="0" lang="fr-FR" sz="1400" u="none" cap="none" strike="noStrike">
                <a:solidFill>
                  <a:srgbClr val="0071BD"/>
                </a:solidFill>
                <a:latin typeface="Trebuchet MS"/>
                <a:ea typeface="Trebuchet MS"/>
                <a:cs typeface="Trebuchet MS"/>
                <a:sym typeface="Trebuchet MS"/>
              </a:rPr>
              <a:t>2 logements et 25 maximum</a:t>
            </a:r>
            <a:endParaRPr b="1" i="0" sz="1400" u="none" cap="none" strike="noStrike">
              <a:solidFill>
                <a:srgbClr val="0071BD"/>
              </a:solidFill>
              <a:latin typeface="Trebuchet MS"/>
              <a:ea typeface="Trebuchet MS"/>
              <a:cs typeface="Trebuchet MS"/>
              <a:sym typeface="Trebuchet MS"/>
            </a:endParaRPr>
          </a:p>
        </p:txBody>
      </p:sp>
      <p:pic>
        <p:nvPicPr>
          <p:cNvPr id="533" name="Google Shape;533;g3e3792e033b_3_8"/>
          <p:cNvPicPr preferRelativeResize="0"/>
          <p:nvPr/>
        </p:nvPicPr>
        <p:blipFill rotWithShape="1">
          <a:blip r:embed="rId6">
            <a:alphaModFix/>
          </a:blip>
          <a:srcRect b="18403" l="0" r="0" t="18397"/>
          <a:stretch/>
        </p:blipFill>
        <p:spPr>
          <a:xfrm>
            <a:off x="9709538" y="4570297"/>
            <a:ext cx="2391890" cy="1115333"/>
          </a:xfrm>
          <a:prstGeom prst="round2DiagRect">
            <a:avLst>
              <a:gd fmla="val 50000" name="adj1"/>
              <a:gd fmla="val 0" name="adj2"/>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fr-FR"/>
              <a:t>‹#›</a:t>
            </a:fld>
            <a:endParaRPr/>
          </a:p>
        </p:txBody>
      </p:sp>
      <p:sp>
        <p:nvSpPr>
          <p:cNvPr id="540" name="Google Shape;540;p40"/>
          <p:cNvSpPr txBox="1"/>
          <p:nvPr/>
        </p:nvSpPr>
        <p:spPr>
          <a:xfrm>
            <a:off x="641125" y="178150"/>
            <a:ext cx="10146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La rénovation énergétique – Subventions</a:t>
            </a:r>
            <a:endParaRPr b="1" i="0" sz="3000" u="none" cap="none" strike="noStrike">
              <a:solidFill>
                <a:srgbClr val="20A76A"/>
              </a:solidFill>
              <a:latin typeface="Trebuchet MS"/>
              <a:ea typeface="Trebuchet MS"/>
              <a:cs typeface="Trebuchet MS"/>
              <a:sym typeface="Trebuchet MS"/>
            </a:endParaRPr>
          </a:p>
        </p:txBody>
      </p:sp>
      <p:pic>
        <p:nvPicPr>
          <p:cNvPr id="541" name="Google Shape;541;p40"/>
          <p:cNvPicPr preferRelativeResize="0"/>
          <p:nvPr/>
        </p:nvPicPr>
        <p:blipFill rotWithShape="1">
          <a:blip r:embed="rId3">
            <a:alphaModFix/>
          </a:blip>
          <a:srcRect b="0" l="0" r="0" t="0"/>
          <a:stretch/>
        </p:blipFill>
        <p:spPr>
          <a:xfrm>
            <a:off x="11047060" y="408054"/>
            <a:ext cx="922528" cy="279066"/>
          </a:xfrm>
          <a:prstGeom prst="rect">
            <a:avLst/>
          </a:prstGeom>
          <a:noFill/>
          <a:ln>
            <a:noFill/>
          </a:ln>
        </p:spPr>
      </p:pic>
      <p:sp>
        <p:nvSpPr>
          <p:cNvPr id="542" name="Google Shape;542;p40"/>
          <p:cNvSpPr txBox="1"/>
          <p:nvPr/>
        </p:nvSpPr>
        <p:spPr>
          <a:xfrm>
            <a:off x="982590" y="4093925"/>
            <a:ext cx="4572133" cy="40006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Critères d’éligibilité :</a:t>
            </a:r>
            <a:endParaRPr b="0" i="0" sz="1400" u="none" cap="none" strike="noStrike">
              <a:solidFill>
                <a:srgbClr val="3A3A3A"/>
              </a:solidFill>
              <a:latin typeface="Trebuchet MS"/>
              <a:ea typeface="Trebuchet MS"/>
              <a:cs typeface="Trebuchet MS"/>
              <a:sym typeface="Trebuchet MS"/>
            </a:endParaRPr>
          </a:p>
        </p:txBody>
      </p:sp>
      <p:sp>
        <p:nvSpPr>
          <p:cNvPr id="543" name="Google Shape;543;p40"/>
          <p:cNvSpPr txBox="1"/>
          <p:nvPr/>
        </p:nvSpPr>
        <p:spPr>
          <a:xfrm>
            <a:off x="1324330" y="4508659"/>
            <a:ext cx="6905270" cy="82937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Logements présentant une étiquette D ou plus énergivore avant travaux</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Atteindre un DPE après travaux appartenant aux classes A ou B</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Présenter un projet de plus de 150 k€</a:t>
            </a:r>
            <a:endParaRPr b="0" i="0" sz="1400" u="none" cap="none" strike="noStrike">
              <a:solidFill>
                <a:srgbClr val="000000"/>
              </a:solidFill>
              <a:latin typeface="Arial"/>
              <a:ea typeface="Arial"/>
              <a:cs typeface="Arial"/>
              <a:sym typeface="Arial"/>
            </a:endParaRPr>
          </a:p>
        </p:txBody>
      </p:sp>
      <p:sp>
        <p:nvSpPr>
          <p:cNvPr id="544" name="Google Shape;544;p40"/>
          <p:cNvSpPr txBox="1"/>
          <p:nvPr/>
        </p:nvSpPr>
        <p:spPr>
          <a:xfrm>
            <a:off x="982590" y="2767159"/>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Ouvert jusqu’à épuisement des fonds</a:t>
            </a:r>
            <a:endParaRPr b="0" i="0" sz="1400" u="none" cap="none" strike="noStrike">
              <a:solidFill>
                <a:srgbClr val="000000"/>
              </a:solidFill>
              <a:latin typeface="Arial"/>
              <a:ea typeface="Arial"/>
              <a:cs typeface="Arial"/>
              <a:sym typeface="Arial"/>
            </a:endParaRPr>
          </a:p>
        </p:txBody>
      </p:sp>
      <p:sp>
        <p:nvSpPr>
          <p:cNvPr id="545" name="Google Shape;545;p40"/>
          <p:cNvSpPr txBox="1"/>
          <p:nvPr/>
        </p:nvSpPr>
        <p:spPr>
          <a:xfrm>
            <a:off x="1714499" y="1884524"/>
            <a:ext cx="6780155"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0BB"/>
                </a:solidFill>
                <a:latin typeface="Trebuchet MS"/>
                <a:ea typeface="Trebuchet MS"/>
                <a:cs typeface="Trebuchet MS"/>
                <a:sym typeface="Trebuchet MS"/>
              </a:rPr>
              <a:t>Réhabilitation énergétique des logements sociaux</a:t>
            </a:r>
            <a:endParaRPr b="1" i="0" sz="2000" u="none" cap="none" strike="noStrike">
              <a:solidFill>
                <a:srgbClr val="0071BD"/>
              </a:solidFill>
              <a:latin typeface="Trebuchet MS"/>
              <a:ea typeface="Trebuchet MS"/>
              <a:cs typeface="Trebuchet MS"/>
              <a:sym typeface="Trebuchet MS"/>
            </a:endParaRPr>
          </a:p>
        </p:txBody>
      </p:sp>
      <p:sp>
        <p:nvSpPr>
          <p:cNvPr id="546" name="Google Shape;546;p40"/>
          <p:cNvSpPr/>
          <p:nvPr/>
        </p:nvSpPr>
        <p:spPr>
          <a:xfrm>
            <a:off x="11021428" y="3328491"/>
            <a:ext cx="1080000" cy="1080000"/>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F135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40"/>
          <p:cNvSpPr txBox="1"/>
          <p:nvPr/>
        </p:nvSpPr>
        <p:spPr>
          <a:xfrm>
            <a:off x="982590" y="3290431"/>
            <a:ext cx="7247010" cy="82937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Projets éligibles : opération de rénovation énergétique (</a:t>
            </a:r>
            <a:r>
              <a:rPr b="0" i="0" lang="fr-FR" sz="1400" u="none" cap="none" strike="noStrike">
                <a:solidFill>
                  <a:srgbClr val="3A3A3A"/>
                </a:solidFill>
                <a:highlight>
                  <a:schemeClr val="lt1"/>
                </a:highlight>
                <a:latin typeface="Trebuchet MS"/>
                <a:ea typeface="Trebuchet MS"/>
                <a:cs typeface="Trebuchet MS"/>
                <a:sym typeface="Trebuchet MS"/>
              </a:rPr>
              <a:t>logements individuels </a:t>
            </a:r>
            <a:r>
              <a:rPr b="0" i="0" lang="fr-FR" sz="1400" u="none" cap="none" strike="noStrike">
                <a:solidFill>
                  <a:srgbClr val="3A3A3A"/>
                </a:solidFill>
                <a:latin typeface="Trebuchet MS"/>
                <a:ea typeface="Trebuchet MS"/>
                <a:cs typeface="Trebuchet MS"/>
                <a:sym typeface="Trebuchet MS"/>
              </a:rPr>
              <a:t>ou collectifs) de </a:t>
            </a:r>
            <a:r>
              <a:rPr b="1" i="0" lang="fr-FR" sz="1400" u="none" cap="none" strike="noStrike">
                <a:solidFill>
                  <a:srgbClr val="0071BD"/>
                </a:solidFill>
                <a:latin typeface="Trebuchet MS"/>
                <a:ea typeface="Trebuchet MS"/>
                <a:cs typeface="Trebuchet MS"/>
                <a:sym typeface="Trebuchet MS"/>
              </a:rPr>
              <a:t>10 logements minimum</a:t>
            </a:r>
            <a:endParaRPr b="1" i="0" sz="1400" u="none" cap="none" strike="noStrike">
              <a:solidFill>
                <a:srgbClr val="0071BD"/>
              </a:solidFill>
              <a:latin typeface="Trebuchet MS"/>
              <a:ea typeface="Trebuchet MS"/>
              <a:cs typeface="Trebuchet MS"/>
              <a:sym typeface="Trebuchet MS"/>
            </a:endParaRPr>
          </a:p>
        </p:txBody>
      </p:sp>
      <p:pic>
        <p:nvPicPr>
          <p:cNvPr descr="Occitanie (région administrative) — Wikipédia" id="548" name="Google Shape;548;p40"/>
          <p:cNvPicPr preferRelativeResize="0"/>
          <p:nvPr/>
        </p:nvPicPr>
        <p:blipFill rotWithShape="1">
          <a:blip r:embed="rId4">
            <a:alphaModFix/>
          </a:blip>
          <a:srcRect b="0" l="0" r="0" t="0"/>
          <a:stretch/>
        </p:blipFill>
        <p:spPr>
          <a:xfrm>
            <a:off x="641125" y="1750752"/>
            <a:ext cx="683480" cy="677499"/>
          </a:xfrm>
          <a:prstGeom prst="rect">
            <a:avLst/>
          </a:prstGeom>
          <a:noFill/>
          <a:ln>
            <a:noFill/>
          </a:ln>
        </p:spPr>
      </p:pic>
      <p:pic>
        <p:nvPicPr>
          <p:cNvPr id="549" name="Google Shape;549;p40"/>
          <p:cNvPicPr preferRelativeResize="0"/>
          <p:nvPr/>
        </p:nvPicPr>
        <p:blipFill rotWithShape="1">
          <a:blip r:embed="rId5">
            <a:alphaModFix/>
          </a:blip>
          <a:srcRect b="16061" l="0" r="0" t="4818"/>
          <a:stretch/>
        </p:blipFill>
        <p:spPr>
          <a:xfrm>
            <a:off x="9709538" y="4570297"/>
            <a:ext cx="2391890" cy="1115333"/>
          </a:xfrm>
          <a:prstGeom prst="round2DiagRect">
            <a:avLst>
              <a:gd fmla="val 50000" name="adj1"/>
              <a:gd fmla="val 0" name="adj2"/>
            </a:avLst>
          </a:prstGeom>
          <a:noFill/>
          <a:ln>
            <a:noFill/>
          </a:ln>
        </p:spPr>
      </p:pic>
      <p:pic>
        <p:nvPicPr>
          <p:cNvPr id="550" name="Google Shape;550;p40"/>
          <p:cNvPicPr preferRelativeResize="0"/>
          <p:nvPr/>
        </p:nvPicPr>
        <p:blipFill rotWithShape="1">
          <a:blip r:embed="rId6">
            <a:alphaModFix/>
          </a:blip>
          <a:srcRect b="5157" l="19524" r="29836" t="22544"/>
          <a:stretch/>
        </p:blipFill>
        <p:spPr>
          <a:xfrm flipH="1">
            <a:off x="8619493" y="2242899"/>
            <a:ext cx="2285989" cy="2165592"/>
          </a:xfrm>
          <a:prstGeom prst="round2DiagRect">
            <a:avLst>
              <a:gd fmla="val 23731" name="adj1"/>
              <a:gd fmla="val 0" name="adj2"/>
            </a:avLst>
          </a:prstGeom>
          <a:noFill/>
          <a:ln>
            <a:noFill/>
          </a:ln>
        </p:spPr>
      </p:pic>
      <p:sp>
        <p:nvSpPr>
          <p:cNvPr id="551" name="Google Shape;551;p40"/>
          <p:cNvSpPr txBox="1"/>
          <p:nvPr/>
        </p:nvSpPr>
        <p:spPr>
          <a:xfrm>
            <a:off x="982590" y="5607593"/>
            <a:ext cx="7247010" cy="40006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Aide :</a:t>
            </a:r>
            <a:endParaRPr b="0" i="0" sz="1400" u="none" cap="none" strike="noStrike">
              <a:solidFill>
                <a:srgbClr val="3A3A3A"/>
              </a:solidFill>
              <a:latin typeface="Trebuchet MS"/>
              <a:ea typeface="Trebuchet MS"/>
              <a:cs typeface="Trebuchet MS"/>
              <a:sym typeface="Trebuchet MS"/>
            </a:endParaRPr>
          </a:p>
        </p:txBody>
      </p:sp>
      <p:sp>
        <p:nvSpPr>
          <p:cNvPr id="552" name="Google Shape;552;p40"/>
          <p:cNvSpPr txBox="1"/>
          <p:nvPr/>
        </p:nvSpPr>
        <p:spPr>
          <a:xfrm>
            <a:off x="1324330" y="6007664"/>
            <a:ext cx="7286270" cy="744632"/>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Aide forfaitaire de 5 000 € par logement (7 000 € si opération labellisée BBC)</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Aide plafonnée à 50 % du coût du projet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558" name="Google Shape;558;p41"/>
          <p:cNvSpPr txBox="1"/>
          <p:nvPr/>
        </p:nvSpPr>
        <p:spPr>
          <a:xfrm>
            <a:off x="1714500" y="1884524"/>
            <a:ext cx="6032500"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1" i="0" lang="fr-FR" sz="2000" u="none" cap="none" strike="noStrike">
                <a:solidFill>
                  <a:srgbClr val="0071BD"/>
                </a:solidFill>
                <a:latin typeface="Trebuchet MS"/>
                <a:ea typeface="Trebuchet MS"/>
                <a:cs typeface="Trebuchet MS"/>
                <a:sym typeface="Trebuchet MS"/>
              </a:rPr>
              <a:t>Rénovation énergétique des logements sociaux</a:t>
            </a:r>
            <a:endParaRPr b="0" i="0" sz="1400" u="none" cap="none" strike="noStrike">
              <a:solidFill>
                <a:srgbClr val="000000"/>
              </a:solidFill>
              <a:latin typeface="Arial"/>
              <a:ea typeface="Arial"/>
              <a:cs typeface="Arial"/>
              <a:sym typeface="Arial"/>
            </a:endParaRPr>
          </a:p>
        </p:txBody>
      </p:sp>
      <p:sp>
        <p:nvSpPr>
          <p:cNvPr id="559" name="Google Shape;559;p41"/>
          <p:cNvSpPr txBox="1"/>
          <p:nvPr/>
        </p:nvSpPr>
        <p:spPr>
          <a:xfrm>
            <a:off x="641125" y="178150"/>
            <a:ext cx="101466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La rénovation énergétique – Subventions</a:t>
            </a:r>
            <a:endParaRPr b="1" i="0" sz="3000" u="none" cap="none" strike="noStrike">
              <a:solidFill>
                <a:srgbClr val="20A76A"/>
              </a:solidFill>
              <a:latin typeface="Trebuchet MS"/>
              <a:ea typeface="Trebuchet MS"/>
              <a:cs typeface="Trebuchet MS"/>
              <a:sym typeface="Trebuchet MS"/>
            </a:endParaRPr>
          </a:p>
        </p:txBody>
      </p:sp>
      <p:pic>
        <p:nvPicPr>
          <p:cNvPr id="560" name="Google Shape;560;p41"/>
          <p:cNvPicPr preferRelativeResize="0"/>
          <p:nvPr/>
        </p:nvPicPr>
        <p:blipFill rotWithShape="1">
          <a:blip r:embed="rId3">
            <a:alphaModFix/>
          </a:blip>
          <a:srcRect b="0" l="0" r="0" t="0"/>
          <a:stretch/>
        </p:blipFill>
        <p:spPr>
          <a:xfrm>
            <a:off x="11047060" y="408054"/>
            <a:ext cx="922528" cy="279066"/>
          </a:xfrm>
          <a:prstGeom prst="rect">
            <a:avLst/>
          </a:prstGeom>
          <a:noFill/>
          <a:ln>
            <a:noFill/>
          </a:ln>
        </p:spPr>
      </p:pic>
      <p:pic>
        <p:nvPicPr>
          <p:cNvPr id="561" name="Google Shape;561;p41"/>
          <p:cNvPicPr preferRelativeResize="0"/>
          <p:nvPr/>
        </p:nvPicPr>
        <p:blipFill rotWithShape="1">
          <a:blip r:embed="rId4">
            <a:alphaModFix/>
          </a:blip>
          <a:srcRect b="4834" l="0" r="0" t="4834"/>
          <a:stretch/>
        </p:blipFill>
        <p:spPr>
          <a:xfrm>
            <a:off x="9709538" y="4570297"/>
            <a:ext cx="2391890" cy="1115333"/>
          </a:xfrm>
          <a:prstGeom prst="round2DiagRect">
            <a:avLst>
              <a:gd fmla="val 50000" name="adj1"/>
              <a:gd fmla="val 0" name="adj2"/>
            </a:avLst>
          </a:prstGeom>
          <a:noFill/>
          <a:ln>
            <a:noFill/>
          </a:ln>
        </p:spPr>
      </p:pic>
      <p:sp>
        <p:nvSpPr>
          <p:cNvPr id="562" name="Google Shape;562;p41"/>
          <p:cNvSpPr/>
          <p:nvPr/>
        </p:nvSpPr>
        <p:spPr>
          <a:xfrm>
            <a:off x="11021428" y="3328491"/>
            <a:ext cx="1080000" cy="1080000"/>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F135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Nouvelle Aquitaine : un nouveau logo pour la Région" id="563" name="Google Shape;563;p41"/>
          <p:cNvPicPr preferRelativeResize="0"/>
          <p:nvPr/>
        </p:nvPicPr>
        <p:blipFill rotWithShape="1">
          <a:blip r:embed="rId5">
            <a:alphaModFix/>
          </a:blip>
          <a:srcRect b="13861" l="0" r="0" t="15942"/>
          <a:stretch/>
        </p:blipFill>
        <p:spPr>
          <a:xfrm>
            <a:off x="417327" y="1859684"/>
            <a:ext cx="1181228" cy="449747"/>
          </a:xfrm>
          <a:prstGeom prst="rect">
            <a:avLst/>
          </a:prstGeom>
          <a:noFill/>
          <a:ln>
            <a:noFill/>
          </a:ln>
        </p:spPr>
      </p:pic>
      <p:sp>
        <p:nvSpPr>
          <p:cNvPr id="564" name="Google Shape;564;p41"/>
          <p:cNvSpPr txBox="1"/>
          <p:nvPr/>
        </p:nvSpPr>
        <p:spPr>
          <a:xfrm>
            <a:off x="982590" y="2767159"/>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Ouvert jusqu’à épuisement des fonds</a:t>
            </a:r>
            <a:endParaRPr b="0" i="0" sz="1400" u="none" cap="none" strike="noStrike">
              <a:solidFill>
                <a:srgbClr val="000000"/>
              </a:solidFill>
              <a:latin typeface="Arial"/>
              <a:ea typeface="Arial"/>
              <a:cs typeface="Arial"/>
              <a:sym typeface="Arial"/>
            </a:endParaRPr>
          </a:p>
        </p:txBody>
      </p:sp>
      <p:sp>
        <p:nvSpPr>
          <p:cNvPr id="565" name="Google Shape;565;p41"/>
          <p:cNvSpPr txBox="1"/>
          <p:nvPr/>
        </p:nvSpPr>
        <p:spPr>
          <a:xfrm>
            <a:off x="982590" y="3290431"/>
            <a:ext cx="7247010" cy="82937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Projets éligibles : opération de rénovation énergétique</a:t>
            </a:r>
            <a:r>
              <a:rPr b="0" i="0" lang="fr-FR" sz="1400" u="none" cap="none" strike="noStrike">
                <a:solidFill>
                  <a:srgbClr val="3A3A3A"/>
                </a:solidFill>
                <a:highlight>
                  <a:schemeClr val="lt1"/>
                </a:highlight>
                <a:latin typeface="Trebuchet MS"/>
                <a:ea typeface="Trebuchet MS"/>
                <a:cs typeface="Trebuchet MS"/>
                <a:sym typeface="Trebuchet MS"/>
              </a:rPr>
              <a:t> (logements individuels ou</a:t>
            </a:r>
            <a:r>
              <a:rPr b="0" i="0" lang="fr-FR" sz="1400" u="none" cap="none" strike="noStrike">
                <a:solidFill>
                  <a:srgbClr val="3A3A3A"/>
                </a:solidFill>
                <a:latin typeface="Trebuchet MS"/>
                <a:ea typeface="Trebuchet MS"/>
                <a:cs typeface="Trebuchet MS"/>
                <a:sym typeface="Trebuchet MS"/>
              </a:rPr>
              <a:t> collectifs) de plus de </a:t>
            </a:r>
            <a:r>
              <a:rPr b="1" i="0" lang="fr-FR" sz="1400" u="none" cap="none" strike="noStrike">
                <a:solidFill>
                  <a:srgbClr val="0071BD"/>
                </a:solidFill>
                <a:latin typeface="Trebuchet MS"/>
                <a:ea typeface="Trebuchet MS"/>
                <a:cs typeface="Trebuchet MS"/>
                <a:sym typeface="Trebuchet MS"/>
              </a:rPr>
              <a:t>2 logements </a:t>
            </a:r>
            <a:r>
              <a:rPr b="0" i="0" lang="fr-FR" sz="1400" u="none" cap="none" strike="noStrike">
                <a:solidFill>
                  <a:srgbClr val="3A3A3A"/>
                </a:solidFill>
                <a:latin typeface="Trebuchet MS"/>
                <a:ea typeface="Trebuchet MS"/>
                <a:cs typeface="Trebuchet MS"/>
                <a:sym typeface="Trebuchet MS"/>
              </a:rPr>
              <a:t>et </a:t>
            </a:r>
            <a:r>
              <a:rPr b="1" i="0" lang="fr-FR" sz="1400" u="none" cap="none" strike="noStrike">
                <a:solidFill>
                  <a:srgbClr val="0071BD"/>
                </a:solidFill>
                <a:latin typeface="Trebuchet MS"/>
                <a:ea typeface="Trebuchet MS"/>
                <a:cs typeface="Trebuchet MS"/>
                <a:sym typeface="Trebuchet MS"/>
              </a:rPr>
              <a:t>20 maximum</a:t>
            </a:r>
            <a:endParaRPr b="1" i="0" sz="1400" u="none" cap="none" strike="noStrike">
              <a:solidFill>
                <a:srgbClr val="0071BD"/>
              </a:solidFill>
              <a:latin typeface="Trebuchet MS"/>
              <a:ea typeface="Trebuchet MS"/>
              <a:cs typeface="Trebuchet MS"/>
              <a:sym typeface="Trebuchet MS"/>
            </a:endParaRPr>
          </a:p>
        </p:txBody>
      </p:sp>
      <p:sp>
        <p:nvSpPr>
          <p:cNvPr id="566" name="Google Shape;566;p41"/>
          <p:cNvSpPr txBox="1"/>
          <p:nvPr/>
        </p:nvSpPr>
        <p:spPr>
          <a:xfrm>
            <a:off x="982590" y="4039607"/>
            <a:ext cx="4572133" cy="40006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Critères d’éligibilité :</a:t>
            </a:r>
            <a:endParaRPr b="0" i="0" sz="1400" u="none" cap="none" strike="noStrike">
              <a:solidFill>
                <a:srgbClr val="3A3A3A"/>
              </a:solidFill>
              <a:latin typeface="Trebuchet MS"/>
              <a:ea typeface="Trebuchet MS"/>
              <a:cs typeface="Trebuchet MS"/>
              <a:sym typeface="Trebuchet MS"/>
            </a:endParaRPr>
          </a:p>
        </p:txBody>
      </p:sp>
      <p:sp>
        <p:nvSpPr>
          <p:cNvPr id="567" name="Google Shape;567;p41"/>
          <p:cNvSpPr txBox="1"/>
          <p:nvPr/>
        </p:nvSpPr>
        <p:spPr>
          <a:xfrm>
            <a:off x="1324330" y="4454341"/>
            <a:ext cx="6905270" cy="78882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Projet situé en Territoire Rural</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CEP après travaux inférieur à 150 kWhep/m2.an </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Opération BBC compatible</a:t>
            </a:r>
            <a:endParaRPr b="0" i="0" sz="1400" u="none" cap="none" strike="noStrike">
              <a:solidFill>
                <a:srgbClr val="000000"/>
              </a:solidFill>
              <a:latin typeface="Arial"/>
              <a:ea typeface="Arial"/>
              <a:cs typeface="Arial"/>
              <a:sym typeface="Arial"/>
            </a:endParaRPr>
          </a:p>
        </p:txBody>
      </p:sp>
      <p:sp>
        <p:nvSpPr>
          <p:cNvPr id="568" name="Google Shape;568;p41"/>
          <p:cNvSpPr txBox="1"/>
          <p:nvPr/>
        </p:nvSpPr>
        <p:spPr>
          <a:xfrm>
            <a:off x="982590" y="5338210"/>
            <a:ext cx="7247010" cy="400069"/>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Aide :</a:t>
            </a:r>
            <a:endParaRPr b="0" i="0" sz="1400" u="none" cap="none" strike="noStrike">
              <a:solidFill>
                <a:srgbClr val="3A3A3A"/>
              </a:solidFill>
              <a:latin typeface="Trebuchet MS"/>
              <a:ea typeface="Trebuchet MS"/>
              <a:cs typeface="Trebuchet MS"/>
              <a:sym typeface="Trebuchet MS"/>
            </a:endParaRPr>
          </a:p>
        </p:txBody>
      </p:sp>
      <p:sp>
        <p:nvSpPr>
          <p:cNvPr id="569" name="Google Shape;569;p41"/>
          <p:cNvSpPr txBox="1"/>
          <p:nvPr/>
        </p:nvSpPr>
        <p:spPr>
          <a:xfrm>
            <a:off x="1324330" y="5738280"/>
            <a:ext cx="7286270" cy="1115333"/>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Si CEP après travaux &lt; 80 kWhep/m².an : jusqu’à 60 % de subvention plafonnée à 9 000 € par logement </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Si CEP après travaux &lt; 150 kWhep/m².an : jusqu’à 40 % de subvention plafonnée à 6 000 € par logement</a:t>
            </a:r>
            <a:endParaRPr b="0" i="0" sz="1400" u="none" cap="none" strike="noStrike">
              <a:solidFill>
                <a:srgbClr val="000000"/>
              </a:solidFill>
              <a:latin typeface="Arial"/>
              <a:ea typeface="Arial"/>
              <a:cs typeface="Arial"/>
              <a:sym typeface="Arial"/>
            </a:endParaRPr>
          </a:p>
        </p:txBody>
      </p:sp>
      <p:pic>
        <p:nvPicPr>
          <p:cNvPr id="570" name="Google Shape;570;p41"/>
          <p:cNvPicPr preferRelativeResize="0"/>
          <p:nvPr/>
        </p:nvPicPr>
        <p:blipFill rotWithShape="1">
          <a:blip r:embed="rId6">
            <a:alphaModFix/>
          </a:blip>
          <a:srcRect b="0" l="16899" r="16906" t="0"/>
          <a:stretch/>
        </p:blipFill>
        <p:spPr>
          <a:xfrm flipH="1">
            <a:off x="8610600" y="2239797"/>
            <a:ext cx="2294883" cy="2168694"/>
          </a:xfrm>
          <a:prstGeom prst="round2DiagRect">
            <a:avLst>
              <a:gd fmla="val 23991" name="adj1"/>
              <a:gd fmla="val 0" name="adj2"/>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3"/>
          <p:cNvSpPr/>
          <p:nvPr/>
        </p:nvSpPr>
        <p:spPr>
          <a:xfrm>
            <a:off x="0" y="1988724"/>
            <a:ext cx="12192000" cy="2919200"/>
          </a:xfrm>
          <a:prstGeom prst="rect">
            <a:avLst/>
          </a:prstGeom>
          <a:solidFill>
            <a:srgbClr val="F3F3F3"/>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None/>
            </a:pPr>
            <a:r>
              <a:t/>
            </a:r>
            <a:endParaRPr b="0" i="0" sz="1867" u="none" cap="none" strike="noStrike">
              <a:solidFill>
                <a:srgbClr val="000000"/>
              </a:solidFill>
              <a:latin typeface="Arial"/>
              <a:ea typeface="Arial"/>
              <a:cs typeface="Arial"/>
              <a:sym typeface="Arial"/>
            </a:endParaRPr>
          </a:p>
        </p:txBody>
      </p:sp>
      <p:grpSp>
        <p:nvGrpSpPr>
          <p:cNvPr id="218" name="Google Shape;218;p3"/>
          <p:cNvGrpSpPr/>
          <p:nvPr/>
        </p:nvGrpSpPr>
        <p:grpSpPr>
          <a:xfrm>
            <a:off x="514056" y="2928323"/>
            <a:ext cx="2415340" cy="1022330"/>
            <a:chOff x="674729" y="2410342"/>
            <a:chExt cx="2415340" cy="1022329"/>
          </a:xfrm>
        </p:grpSpPr>
        <p:sp>
          <p:nvSpPr>
            <p:cNvPr id="219" name="Google Shape;219;p3"/>
            <p:cNvSpPr txBox="1"/>
            <p:nvPr/>
          </p:nvSpPr>
          <p:spPr>
            <a:xfrm>
              <a:off x="674729" y="2410342"/>
              <a:ext cx="1414500" cy="1004849"/>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1467"/>
                </a:spcAft>
                <a:buNone/>
              </a:pPr>
              <a:r>
                <a:rPr b="1" i="0" lang="fr-FR" sz="3200" u="none" cap="none" strike="noStrike">
                  <a:solidFill>
                    <a:srgbClr val="0070BB"/>
                  </a:solidFill>
                  <a:latin typeface="Trebuchet MS"/>
                  <a:ea typeface="Trebuchet MS"/>
                  <a:cs typeface="Trebuchet MS"/>
                  <a:sym typeface="Trebuchet MS"/>
                </a:rPr>
                <a:t>1</a:t>
              </a:r>
              <a:endParaRPr b="1" i="0" sz="3200" u="none" cap="none" strike="noStrike">
                <a:solidFill>
                  <a:srgbClr val="0070BB"/>
                </a:solidFill>
                <a:latin typeface="Trebuchet MS"/>
                <a:ea typeface="Trebuchet MS"/>
                <a:cs typeface="Trebuchet MS"/>
                <a:sym typeface="Trebuchet MS"/>
              </a:endParaRPr>
            </a:p>
          </p:txBody>
        </p:sp>
        <p:sp>
          <p:nvSpPr>
            <p:cNvPr id="220" name="Google Shape;220;p3"/>
            <p:cNvSpPr txBox="1"/>
            <p:nvPr/>
          </p:nvSpPr>
          <p:spPr>
            <a:xfrm>
              <a:off x="733133" y="2899167"/>
              <a:ext cx="2356936"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fr-FR" sz="1867" u="none" cap="none" strike="noStrike">
                  <a:solidFill>
                    <a:srgbClr val="3A3A3A"/>
                  </a:solidFill>
                  <a:latin typeface="Trebuchet MS"/>
                  <a:ea typeface="Trebuchet MS"/>
                  <a:cs typeface="Trebuchet MS"/>
                  <a:sym typeface="Trebuchet MS"/>
                </a:rPr>
                <a:t>Les bons réflexes</a:t>
              </a:r>
              <a:endParaRPr b="0" i="0" sz="1467" u="none" cap="none" strike="noStrike">
                <a:solidFill>
                  <a:srgbClr val="000000"/>
                </a:solidFill>
                <a:latin typeface="Arial"/>
                <a:ea typeface="Arial"/>
                <a:cs typeface="Arial"/>
                <a:sym typeface="Arial"/>
              </a:endParaRPr>
            </a:p>
          </p:txBody>
        </p:sp>
      </p:grpSp>
      <p:grpSp>
        <p:nvGrpSpPr>
          <p:cNvPr id="221" name="Google Shape;221;p3"/>
          <p:cNvGrpSpPr/>
          <p:nvPr/>
        </p:nvGrpSpPr>
        <p:grpSpPr>
          <a:xfrm>
            <a:off x="3419089" y="2937063"/>
            <a:ext cx="2705762" cy="1022330"/>
            <a:chOff x="3889645" y="2410342"/>
            <a:chExt cx="2705761" cy="1022329"/>
          </a:xfrm>
        </p:grpSpPr>
        <p:sp>
          <p:nvSpPr>
            <p:cNvPr id="222" name="Google Shape;222;p3"/>
            <p:cNvSpPr txBox="1"/>
            <p:nvPr/>
          </p:nvSpPr>
          <p:spPr>
            <a:xfrm>
              <a:off x="3889645" y="2410342"/>
              <a:ext cx="1414499" cy="1004849"/>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1467"/>
                </a:spcAft>
                <a:buNone/>
              </a:pPr>
              <a:r>
                <a:rPr b="1" i="0" lang="fr-FR" sz="3200" u="none" cap="none" strike="noStrike">
                  <a:solidFill>
                    <a:srgbClr val="0070BB"/>
                  </a:solidFill>
                  <a:latin typeface="Trebuchet MS"/>
                  <a:ea typeface="Trebuchet MS"/>
                  <a:cs typeface="Trebuchet MS"/>
                  <a:sym typeface="Trebuchet MS"/>
                </a:rPr>
                <a:t>2</a:t>
              </a:r>
              <a:endParaRPr b="1" i="0" sz="3200" u="none" cap="none" strike="noStrike">
                <a:solidFill>
                  <a:srgbClr val="0070BB"/>
                </a:solidFill>
                <a:latin typeface="Trebuchet MS"/>
                <a:ea typeface="Trebuchet MS"/>
                <a:cs typeface="Trebuchet MS"/>
                <a:sym typeface="Trebuchet MS"/>
              </a:endParaRPr>
            </a:p>
          </p:txBody>
        </p:sp>
        <p:sp>
          <p:nvSpPr>
            <p:cNvPr id="223" name="Google Shape;223;p3"/>
            <p:cNvSpPr txBox="1"/>
            <p:nvPr/>
          </p:nvSpPr>
          <p:spPr>
            <a:xfrm>
              <a:off x="3893497" y="2899167"/>
              <a:ext cx="2701909"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fr-FR" sz="1867" u="none" cap="none" strike="noStrike">
                  <a:solidFill>
                    <a:srgbClr val="3A3A3A"/>
                  </a:solidFill>
                  <a:latin typeface="Trebuchet MS"/>
                  <a:ea typeface="Trebuchet MS"/>
                  <a:cs typeface="Trebuchet MS"/>
                  <a:sym typeface="Trebuchet MS"/>
                </a:rPr>
                <a:t>Chaleur renouvelable</a:t>
              </a:r>
              <a:endParaRPr b="0" i="0" sz="1467" u="none" cap="none" strike="noStrike">
                <a:solidFill>
                  <a:srgbClr val="000000"/>
                </a:solidFill>
                <a:latin typeface="Arial"/>
                <a:ea typeface="Arial"/>
                <a:cs typeface="Arial"/>
                <a:sym typeface="Arial"/>
              </a:endParaRPr>
            </a:p>
          </p:txBody>
        </p:sp>
      </p:grpSp>
      <p:grpSp>
        <p:nvGrpSpPr>
          <p:cNvPr id="224" name="Google Shape;224;p3"/>
          <p:cNvGrpSpPr/>
          <p:nvPr/>
        </p:nvGrpSpPr>
        <p:grpSpPr>
          <a:xfrm>
            <a:off x="6614544" y="2919583"/>
            <a:ext cx="2953399" cy="1022330"/>
            <a:chOff x="9622299" y="2410342"/>
            <a:chExt cx="2953399" cy="1022329"/>
          </a:xfrm>
        </p:grpSpPr>
        <p:sp>
          <p:nvSpPr>
            <p:cNvPr id="225" name="Google Shape;225;p3"/>
            <p:cNvSpPr txBox="1"/>
            <p:nvPr/>
          </p:nvSpPr>
          <p:spPr>
            <a:xfrm>
              <a:off x="9622299" y="2410342"/>
              <a:ext cx="1414500" cy="1004849"/>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1467"/>
                </a:spcAft>
                <a:buNone/>
              </a:pPr>
              <a:r>
                <a:rPr b="1" i="0" lang="fr-FR" sz="3200" u="none" cap="none" strike="noStrike">
                  <a:solidFill>
                    <a:srgbClr val="0070BB"/>
                  </a:solidFill>
                  <a:latin typeface="Trebuchet MS"/>
                  <a:ea typeface="Trebuchet MS"/>
                  <a:cs typeface="Trebuchet MS"/>
                  <a:sym typeface="Trebuchet MS"/>
                </a:rPr>
                <a:t>3</a:t>
              </a:r>
              <a:endParaRPr b="1" i="0" sz="3200" u="none" cap="none" strike="noStrike">
                <a:solidFill>
                  <a:srgbClr val="0070BB"/>
                </a:solidFill>
                <a:latin typeface="Trebuchet MS"/>
                <a:ea typeface="Trebuchet MS"/>
                <a:cs typeface="Trebuchet MS"/>
                <a:sym typeface="Trebuchet MS"/>
              </a:endParaRPr>
            </a:p>
          </p:txBody>
        </p:sp>
        <p:sp>
          <p:nvSpPr>
            <p:cNvPr id="226" name="Google Shape;226;p3"/>
            <p:cNvSpPr txBox="1"/>
            <p:nvPr/>
          </p:nvSpPr>
          <p:spPr>
            <a:xfrm>
              <a:off x="9633937" y="2899167"/>
              <a:ext cx="2941761" cy="533504"/>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fr-FR" sz="1867" u="none" cap="none" strike="noStrike">
                  <a:solidFill>
                    <a:srgbClr val="3A3A3A"/>
                  </a:solidFill>
                  <a:latin typeface="Trebuchet MS"/>
                  <a:ea typeface="Trebuchet MS"/>
                  <a:cs typeface="Trebuchet MS"/>
                  <a:sym typeface="Trebuchet MS"/>
                </a:rPr>
                <a:t>Rénovation énergétique</a:t>
              </a:r>
              <a:endParaRPr b="0" i="0" sz="1467" u="none" cap="none" strike="noStrike">
                <a:solidFill>
                  <a:srgbClr val="000000"/>
                </a:solidFill>
                <a:latin typeface="Arial"/>
                <a:ea typeface="Arial"/>
                <a:cs typeface="Arial"/>
                <a:sym typeface="Arial"/>
              </a:endParaRPr>
            </a:p>
          </p:txBody>
        </p:sp>
      </p:grpSp>
      <p:grpSp>
        <p:nvGrpSpPr>
          <p:cNvPr id="227" name="Google Shape;227;p3"/>
          <p:cNvGrpSpPr/>
          <p:nvPr/>
        </p:nvGrpSpPr>
        <p:grpSpPr>
          <a:xfrm>
            <a:off x="10057635" y="2937063"/>
            <a:ext cx="2061939" cy="1022329"/>
            <a:chOff x="9622299" y="2410342"/>
            <a:chExt cx="2061939" cy="1022328"/>
          </a:xfrm>
        </p:grpSpPr>
        <p:sp>
          <p:nvSpPr>
            <p:cNvPr id="228" name="Google Shape;228;p3"/>
            <p:cNvSpPr txBox="1"/>
            <p:nvPr/>
          </p:nvSpPr>
          <p:spPr>
            <a:xfrm>
              <a:off x="9622299" y="2410342"/>
              <a:ext cx="1414500" cy="1004849"/>
            </a:xfrm>
            <a:prstGeom prst="rect">
              <a:avLst/>
            </a:prstGeom>
            <a:noFill/>
            <a:ln>
              <a:noFill/>
            </a:ln>
          </p:spPr>
          <p:txBody>
            <a:bodyPr anchorCtr="0" anchor="t" bIns="121900" lIns="121900" spcFirstLastPara="1" rIns="121900" wrap="square" tIns="121900">
              <a:spAutoFit/>
            </a:bodyPr>
            <a:lstStyle/>
            <a:p>
              <a:pPr indent="0" lvl="0" marL="0" marR="0" rtl="0" algn="l">
                <a:lnSpc>
                  <a:spcPct val="115000"/>
                </a:lnSpc>
                <a:spcBef>
                  <a:spcPts val="0"/>
                </a:spcBef>
                <a:spcAft>
                  <a:spcPts val="1467"/>
                </a:spcAft>
                <a:buNone/>
              </a:pPr>
              <a:r>
                <a:rPr b="1" i="0" lang="fr-FR" sz="3200" u="none" cap="none" strike="noStrike">
                  <a:solidFill>
                    <a:srgbClr val="0070BB"/>
                  </a:solidFill>
                  <a:latin typeface="Trebuchet MS"/>
                  <a:ea typeface="Trebuchet MS"/>
                  <a:cs typeface="Trebuchet MS"/>
                  <a:sym typeface="Trebuchet MS"/>
                </a:rPr>
                <a:t>4</a:t>
              </a:r>
              <a:endParaRPr b="1" i="0" sz="3200" u="none" cap="none" strike="noStrike">
                <a:solidFill>
                  <a:srgbClr val="0070BB"/>
                </a:solidFill>
                <a:latin typeface="Trebuchet MS"/>
                <a:ea typeface="Trebuchet MS"/>
                <a:cs typeface="Trebuchet MS"/>
                <a:sym typeface="Trebuchet MS"/>
              </a:endParaRPr>
            </a:p>
          </p:txBody>
        </p:sp>
        <p:sp>
          <p:nvSpPr>
            <p:cNvPr id="229" name="Google Shape;229;p3"/>
            <p:cNvSpPr txBox="1"/>
            <p:nvPr/>
          </p:nvSpPr>
          <p:spPr>
            <a:xfrm>
              <a:off x="9633938" y="2899167"/>
              <a:ext cx="2050300" cy="533503"/>
            </a:xfrm>
            <a:prstGeom prst="rect">
              <a:avLst/>
            </a:prstGeom>
            <a:noFill/>
            <a:ln>
              <a:noFill/>
            </a:ln>
          </p:spPr>
          <p:txBody>
            <a:bodyPr anchorCtr="0" anchor="t" bIns="121900" lIns="121900" spcFirstLastPara="1" rIns="121900" wrap="square" tIns="121900">
              <a:spAutoFit/>
            </a:bodyPr>
            <a:lstStyle/>
            <a:p>
              <a:pPr indent="0" lvl="0" marL="0" marR="0" rtl="0" algn="l">
                <a:lnSpc>
                  <a:spcPct val="100000"/>
                </a:lnSpc>
                <a:spcBef>
                  <a:spcPts val="0"/>
                </a:spcBef>
                <a:spcAft>
                  <a:spcPts val="0"/>
                </a:spcAft>
                <a:buNone/>
              </a:pPr>
              <a:r>
                <a:rPr b="1" i="0" lang="fr-FR" sz="1867" u="none" cap="none" strike="noStrike">
                  <a:solidFill>
                    <a:srgbClr val="3A3A3A"/>
                  </a:solidFill>
                  <a:latin typeface="Trebuchet MS"/>
                  <a:ea typeface="Trebuchet MS"/>
                  <a:cs typeface="Trebuchet MS"/>
                  <a:sym typeface="Trebuchet MS"/>
                </a:rPr>
                <a:t>Conclusion</a:t>
              </a:r>
              <a:endParaRPr b="0" i="0" sz="1467" u="none" cap="none" strike="noStrike">
                <a:solidFill>
                  <a:srgbClr val="000000"/>
                </a:solidFill>
                <a:latin typeface="Arial"/>
                <a:ea typeface="Arial"/>
                <a:cs typeface="Arial"/>
                <a:sym typeface="Arial"/>
              </a:endParaRPr>
            </a:p>
          </p:txBody>
        </p:sp>
      </p:grpSp>
      <p:sp>
        <p:nvSpPr>
          <p:cNvPr id="230" name="Google Shape;230;p3"/>
          <p:cNvSpPr txBox="1"/>
          <p:nvPr/>
        </p:nvSpPr>
        <p:spPr>
          <a:xfrm>
            <a:off x="438797" y="474968"/>
            <a:ext cx="11219600" cy="918800"/>
          </a:xfrm>
          <a:prstGeom prst="rect">
            <a:avLst/>
          </a:prstGeom>
          <a:noFill/>
          <a:ln>
            <a:noFill/>
          </a:ln>
        </p:spPr>
        <p:txBody>
          <a:bodyPr anchorCtr="0" anchor="t" bIns="121900" lIns="121900" spcFirstLastPara="1" rIns="121900" wrap="square" tIns="121900">
            <a:noAutofit/>
          </a:bodyPr>
          <a:lstStyle/>
          <a:p>
            <a:pPr indent="0" lvl="0" marL="0" marR="0" rtl="0" algn="l">
              <a:lnSpc>
                <a:spcPct val="100000"/>
              </a:lnSpc>
              <a:spcBef>
                <a:spcPts val="0"/>
              </a:spcBef>
              <a:spcAft>
                <a:spcPts val="2800"/>
              </a:spcAft>
              <a:buNone/>
            </a:pPr>
            <a:r>
              <a:rPr b="1" i="0" lang="fr-FR" sz="4000" u="none" cap="none" strike="noStrike">
                <a:solidFill>
                  <a:srgbClr val="0070BB"/>
                </a:solidFill>
                <a:latin typeface="Trebuchet MS"/>
                <a:ea typeface="Trebuchet MS"/>
                <a:cs typeface="Trebuchet MS"/>
                <a:sym typeface="Trebuchet MS"/>
              </a:rPr>
              <a:t>Sommaire</a:t>
            </a:r>
            <a:endParaRPr/>
          </a:p>
        </p:txBody>
      </p:sp>
      <p:grpSp>
        <p:nvGrpSpPr>
          <p:cNvPr id="231" name="Google Shape;231;p3"/>
          <p:cNvGrpSpPr/>
          <p:nvPr/>
        </p:nvGrpSpPr>
        <p:grpSpPr>
          <a:xfrm>
            <a:off x="838200" y="6434261"/>
            <a:ext cx="1465081" cy="209301"/>
            <a:chOff x="7407195" y="4672150"/>
            <a:chExt cx="1465081" cy="209301"/>
          </a:xfrm>
        </p:grpSpPr>
        <p:pic>
          <p:nvPicPr>
            <p:cNvPr id="232" name="Google Shape;232;p3"/>
            <p:cNvPicPr preferRelativeResize="0"/>
            <p:nvPr/>
          </p:nvPicPr>
          <p:blipFill rotWithShape="1">
            <a:blip r:embed="rId3">
              <a:alphaModFix/>
            </a:blip>
            <a:srcRect b="0" l="0" r="0" t="0"/>
            <a:stretch/>
          </p:blipFill>
          <p:spPr>
            <a:xfrm>
              <a:off x="7407195" y="4672150"/>
              <a:ext cx="209298" cy="209301"/>
            </a:xfrm>
            <a:prstGeom prst="rect">
              <a:avLst/>
            </a:prstGeom>
            <a:noFill/>
            <a:ln>
              <a:noFill/>
            </a:ln>
          </p:spPr>
        </p:pic>
        <p:pic>
          <p:nvPicPr>
            <p:cNvPr descr="Une image contenant cercle, art&#10;&#10;Description générée automatiquement" id="233" name="Google Shape;233;p3"/>
            <p:cNvPicPr preferRelativeResize="0"/>
            <p:nvPr/>
          </p:nvPicPr>
          <p:blipFill rotWithShape="1">
            <a:blip r:embed="rId4">
              <a:alphaModFix/>
            </a:blip>
            <a:srcRect b="0" l="0" r="0" t="0"/>
            <a:stretch/>
          </p:blipFill>
          <p:spPr>
            <a:xfrm>
              <a:off x="7616493" y="4672150"/>
              <a:ext cx="209298" cy="209301"/>
            </a:xfrm>
            <a:prstGeom prst="rect">
              <a:avLst/>
            </a:prstGeom>
            <a:noFill/>
            <a:ln>
              <a:noFill/>
            </a:ln>
          </p:spPr>
        </p:pic>
        <p:pic>
          <p:nvPicPr>
            <p:cNvPr descr="Une image contenant Bleu électrique, capture d’écran, Caractère coloré, bleu&#10;&#10;Description générée automatiquement" id="234" name="Google Shape;234;p3"/>
            <p:cNvPicPr preferRelativeResize="0"/>
            <p:nvPr/>
          </p:nvPicPr>
          <p:blipFill rotWithShape="1">
            <a:blip r:embed="rId5">
              <a:alphaModFix/>
            </a:blip>
            <a:srcRect b="0" l="0" r="0" t="0"/>
            <a:stretch/>
          </p:blipFill>
          <p:spPr>
            <a:xfrm>
              <a:off x="7825785" y="4672150"/>
              <a:ext cx="209298" cy="209301"/>
            </a:xfrm>
            <a:prstGeom prst="rect">
              <a:avLst/>
            </a:prstGeom>
            <a:noFill/>
            <a:ln>
              <a:noFill/>
            </a:ln>
          </p:spPr>
        </p:pic>
        <p:pic>
          <p:nvPicPr>
            <p:cNvPr descr="Une image contenant cercle, Caractère coloré&#10;&#10;Description générée automatiquement" id="235" name="Google Shape;235;p3"/>
            <p:cNvPicPr preferRelativeResize="0"/>
            <p:nvPr/>
          </p:nvPicPr>
          <p:blipFill rotWithShape="1">
            <a:blip r:embed="rId6">
              <a:alphaModFix/>
            </a:blip>
            <a:srcRect b="0" l="0" r="0" t="0"/>
            <a:stretch/>
          </p:blipFill>
          <p:spPr>
            <a:xfrm>
              <a:off x="8035084" y="4672150"/>
              <a:ext cx="209298" cy="209301"/>
            </a:xfrm>
            <a:prstGeom prst="rect">
              <a:avLst/>
            </a:prstGeom>
            <a:noFill/>
            <a:ln>
              <a:noFill/>
            </a:ln>
          </p:spPr>
        </p:pic>
        <p:pic>
          <p:nvPicPr>
            <p:cNvPr descr="Une image contenant cercle, objet astronomique, astronomie&#10;&#10;Description générée automatiquement" id="236" name="Google Shape;236;p3"/>
            <p:cNvPicPr preferRelativeResize="0"/>
            <p:nvPr/>
          </p:nvPicPr>
          <p:blipFill rotWithShape="1">
            <a:blip r:embed="rId7">
              <a:alphaModFix/>
            </a:blip>
            <a:srcRect b="0" l="0" r="0" t="0"/>
            <a:stretch/>
          </p:blipFill>
          <p:spPr>
            <a:xfrm>
              <a:off x="8244381" y="4672150"/>
              <a:ext cx="209298" cy="209301"/>
            </a:xfrm>
            <a:prstGeom prst="rect">
              <a:avLst/>
            </a:prstGeom>
            <a:noFill/>
            <a:ln>
              <a:noFill/>
            </a:ln>
          </p:spPr>
        </p:pic>
        <p:pic>
          <p:nvPicPr>
            <p:cNvPr descr="Une image contenant blanc, Graphique, noir&#10;&#10;Description générée automatiquement" id="237" name="Google Shape;237;p3"/>
            <p:cNvPicPr preferRelativeResize="0"/>
            <p:nvPr/>
          </p:nvPicPr>
          <p:blipFill rotWithShape="1">
            <a:blip r:embed="rId8">
              <a:alphaModFix/>
            </a:blip>
            <a:srcRect b="0" l="0" r="0" t="0"/>
            <a:stretch/>
          </p:blipFill>
          <p:spPr>
            <a:xfrm>
              <a:off x="8453679" y="4672150"/>
              <a:ext cx="209298" cy="209301"/>
            </a:xfrm>
            <a:prstGeom prst="rect">
              <a:avLst/>
            </a:prstGeom>
            <a:noFill/>
            <a:ln>
              <a:noFill/>
            </a:ln>
          </p:spPr>
        </p:pic>
        <p:pic>
          <p:nvPicPr>
            <p:cNvPr descr="Une image contenant orange&#10;&#10;Description générée automatiquement" id="238" name="Google Shape;238;p3"/>
            <p:cNvPicPr preferRelativeResize="0"/>
            <p:nvPr/>
          </p:nvPicPr>
          <p:blipFill rotWithShape="1">
            <a:blip r:embed="rId9">
              <a:alphaModFix/>
            </a:blip>
            <a:srcRect b="0" l="0" r="0" t="0"/>
            <a:stretch/>
          </p:blipFill>
          <p:spPr>
            <a:xfrm>
              <a:off x="8662978" y="4672150"/>
              <a:ext cx="209298" cy="209301"/>
            </a:xfrm>
            <a:prstGeom prst="rect">
              <a:avLst/>
            </a:prstGeom>
            <a:noFill/>
            <a:ln>
              <a:noFill/>
            </a:ln>
          </p:spPr>
        </p:pic>
      </p:grpSp>
      <p:pic>
        <p:nvPicPr>
          <p:cNvPr id="239" name="Google Shape;239;p3"/>
          <p:cNvPicPr preferRelativeResize="0"/>
          <p:nvPr/>
        </p:nvPicPr>
        <p:blipFill rotWithShape="1">
          <a:blip r:embed="rId10">
            <a:alphaModFix/>
          </a:blip>
          <a:srcRect b="407" l="0" r="0" t="417"/>
          <a:stretch/>
        </p:blipFill>
        <p:spPr>
          <a:xfrm>
            <a:off x="10668000" y="6191250"/>
            <a:ext cx="1143000" cy="342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4" name="Shape 574"/>
        <p:cNvGrpSpPr/>
        <p:nvPr/>
      </p:nvGrpSpPr>
      <p:grpSpPr>
        <a:xfrm>
          <a:off x="0" y="0"/>
          <a:ext cx="0" cy="0"/>
          <a:chOff x="0" y="0"/>
          <a:chExt cx="0" cy="0"/>
        </a:xfrm>
      </p:grpSpPr>
      <p:sp>
        <p:nvSpPr>
          <p:cNvPr id="575" name="Google Shape;575;p7"/>
          <p:cNvSpPr/>
          <p:nvPr/>
        </p:nvSpPr>
        <p:spPr>
          <a:xfrm>
            <a:off x="0" y="0"/>
            <a:ext cx="12192000" cy="952500"/>
          </a:xfrm>
          <a:prstGeom prst="rect">
            <a:avLst/>
          </a:prstGeom>
          <a:solidFill>
            <a:srgbClr val="F8FAF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7"/>
          <p:cNvSpPr txBox="1"/>
          <p:nvPr/>
        </p:nvSpPr>
        <p:spPr>
          <a:xfrm>
            <a:off x="476250" y="238125"/>
            <a:ext cx="8572500" cy="571500"/>
          </a:xfrm>
          <a:prstGeom prst="rect">
            <a:avLst/>
          </a:prstGeom>
          <a:solidFill>
            <a:srgbClr val="000000">
              <a:alpha val="0"/>
            </a:srgbClr>
          </a:solidFill>
          <a:ln>
            <a:noFill/>
          </a:ln>
        </p:spPr>
        <p:txBody>
          <a:bodyPr anchorCtr="0" anchor="ctr" bIns="0" lIns="0" spcFirstLastPara="1" rIns="0" wrap="square" tIns="0">
            <a:normAutofit/>
          </a:bodyPr>
          <a:lstStyle/>
          <a:p>
            <a:pPr indent="0" lvl="0" marL="0" marR="0" rtl="0" algn="l">
              <a:lnSpc>
                <a:spcPct val="100000"/>
              </a:lnSpc>
              <a:spcBef>
                <a:spcPts val="0"/>
              </a:spcBef>
              <a:spcAft>
                <a:spcPts val="0"/>
              </a:spcAft>
              <a:buClr>
                <a:srgbClr val="000000"/>
              </a:buClr>
              <a:buSzPts val="2800"/>
              <a:buFont typeface="Arial"/>
              <a:buNone/>
            </a:pPr>
            <a:r>
              <a:rPr b="1" i="0" lang="fr-FR" sz="2800" u="none" cap="none" strike="noStrike">
                <a:solidFill>
                  <a:srgbClr val="0070BB"/>
                </a:solidFill>
                <a:latin typeface="Trebuchet MS"/>
                <a:ea typeface="Trebuchet MS"/>
                <a:cs typeface="Trebuchet MS"/>
                <a:sym typeface="Trebuchet MS"/>
              </a:rPr>
              <a:t>Côté CEE - Rénovation globale BAR-TH-177</a:t>
            </a:r>
            <a:endParaRPr b="1" i="0" sz="2800" u="none" cap="none" strike="noStrike">
              <a:solidFill>
                <a:srgbClr val="0070BB"/>
              </a:solidFill>
              <a:latin typeface="Trebuchet MS"/>
              <a:ea typeface="Trebuchet MS"/>
              <a:cs typeface="Trebuchet MS"/>
              <a:sym typeface="Trebuchet MS"/>
            </a:endParaRPr>
          </a:p>
        </p:txBody>
      </p:sp>
      <p:pic>
        <p:nvPicPr>
          <p:cNvPr id="577" name="Google Shape;577;p7"/>
          <p:cNvPicPr preferRelativeResize="0"/>
          <p:nvPr/>
        </p:nvPicPr>
        <p:blipFill rotWithShape="1">
          <a:blip r:embed="rId4">
            <a:alphaModFix/>
          </a:blip>
          <a:srcRect b="407" l="0" r="0" t="417"/>
          <a:stretch/>
        </p:blipFill>
        <p:spPr>
          <a:xfrm>
            <a:off x="10858500" y="238125"/>
            <a:ext cx="952500" cy="285900"/>
          </a:xfrm>
          <a:prstGeom prst="rect">
            <a:avLst/>
          </a:prstGeom>
          <a:noFill/>
          <a:ln>
            <a:noFill/>
          </a:ln>
        </p:spPr>
      </p:pic>
      <p:sp>
        <p:nvSpPr>
          <p:cNvPr id="578" name="Google Shape;578;p7"/>
          <p:cNvSpPr/>
          <p:nvPr/>
        </p:nvSpPr>
        <p:spPr>
          <a:xfrm>
            <a:off x="381000" y="1333500"/>
            <a:ext cx="3619500" cy="4762500"/>
          </a:xfrm>
          <a:prstGeom prst="roundRect">
            <a:avLst>
              <a:gd fmla="val 394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7"/>
          <p:cNvSpPr/>
          <p:nvPr/>
        </p:nvSpPr>
        <p:spPr>
          <a:xfrm>
            <a:off x="381000" y="1333500"/>
            <a:ext cx="3619500" cy="571500"/>
          </a:xfrm>
          <a:prstGeom prst="roundRect">
            <a:avLst>
              <a:gd fmla="val 25000" name="adj"/>
            </a:avLst>
          </a:prstGeom>
          <a:solidFill>
            <a:srgbClr val="0474B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7"/>
          <p:cNvSpPr/>
          <p:nvPr/>
        </p:nvSpPr>
        <p:spPr>
          <a:xfrm>
            <a:off x="381000" y="1619250"/>
            <a:ext cx="3619500" cy="285900"/>
          </a:xfrm>
          <a:prstGeom prst="rect">
            <a:avLst/>
          </a:prstGeom>
          <a:solidFill>
            <a:srgbClr val="0474BC"/>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7"/>
          <p:cNvSpPr txBox="1"/>
          <p:nvPr/>
        </p:nvSpPr>
        <p:spPr>
          <a:xfrm>
            <a:off x="523875" y="1381125"/>
            <a:ext cx="33339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rgbClr val="FFFFFF"/>
                </a:solidFill>
                <a:latin typeface="Trebuchet MS"/>
                <a:ea typeface="Trebuchet MS"/>
                <a:cs typeface="Trebuchet MS"/>
                <a:sym typeface="Trebuchet MS"/>
              </a:rPr>
              <a:t>BAR-TH-177 - Bâtiment collectif</a:t>
            </a:r>
            <a:endParaRPr b="1" i="0" sz="1600" u="none" cap="none" strike="noStrike">
              <a:solidFill>
                <a:srgbClr val="FFFFFF"/>
              </a:solidFill>
              <a:latin typeface="Trebuchet MS"/>
              <a:ea typeface="Trebuchet MS"/>
              <a:cs typeface="Trebuchet MS"/>
              <a:sym typeface="Trebuchet MS"/>
            </a:endParaRPr>
          </a:p>
        </p:txBody>
      </p:sp>
      <p:sp>
        <p:nvSpPr>
          <p:cNvPr id="582" name="Google Shape;582;p7"/>
          <p:cNvSpPr txBox="1"/>
          <p:nvPr/>
        </p:nvSpPr>
        <p:spPr>
          <a:xfrm>
            <a:off x="571500" y="2000250"/>
            <a:ext cx="3238500" cy="381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i="0" lang="fr-FR" sz="1300" u="none" cap="none" strike="noStrike">
                <a:solidFill>
                  <a:srgbClr val="0474BC"/>
                </a:solidFill>
                <a:latin typeface="Trebuchet MS"/>
                <a:ea typeface="Trebuchet MS"/>
                <a:cs typeface="Trebuchet MS"/>
                <a:sym typeface="Trebuchet MS"/>
              </a:rPr>
              <a:t>Formule de calcul :</a:t>
            </a:r>
            <a:endParaRPr b="1" i="0" sz="1300" u="none" cap="none" strike="noStrike">
              <a:solidFill>
                <a:srgbClr val="0474BC"/>
              </a:solidFill>
              <a:latin typeface="Trebuchet MS"/>
              <a:ea typeface="Trebuchet MS"/>
              <a:cs typeface="Trebuchet MS"/>
              <a:sym typeface="Trebuchet MS"/>
            </a:endParaRPr>
          </a:p>
          <a:p>
            <a:pPr indent="0" lvl="0" marL="0" marR="0" rtl="0" algn="l">
              <a:lnSpc>
                <a:spcPct val="100000"/>
              </a:lnSpc>
              <a:spcBef>
                <a:spcPts val="1125"/>
              </a:spcBef>
              <a:spcAft>
                <a:spcPts val="0"/>
              </a:spcAft>
              <a:buClr>
                <a:srgbClr val="000000"/>
              </a:buClr>
              <a:buSzPts val="1300"/>
              <a:buFont typeface="Arial"/>
              <a:buNone/>
            </a:pPr>
            <a:r>
              <a:rPr b="0" i="0" lang="fr-FR" sz="1300" u="none" cap="none" strike="noStrike">
                <a:solidFill>
                  <a:srgbClr val="334155"/>
                </a:solidFill>
                <a:latin typeface="Trebuchet MS"/>
                <a:ea typeface="Trebuchet MS"/>
                <a:cs typeface="Trebuchet MS"/>
                <a:sym typeface="Trebuchet MS"/>
              </a:rPr>
              <a:t>• 2100 kWhc x SHAB x 2 (Coup de pouce)</a:t>
            </a:r>
            <a:endParaRPr b="0" i="0" sz="1300" u="none" cap="none" strike="noStrike">
              <a:solidFill>
                <a:srgbClr val="334155"/>
              </a:solidFill>
              <a:latin typeface="Trebuchet MS"/>
              <a:ea typeface="Trebuchet MS"/>
              <a:cs typeface="Trebuchet MS"/>
              <a:sym typeface="Trebuchet MS"/>
            </a:endParaRPr>
          </a:p>
          <a:p>
            <a:pPr indent="0" lvl="0" marL="0" marR="0" rtl="0" algn="l">
              <a:lnSpc>
                <a:spcPct val="100000"/>
              </a:lnSpc>
              <a:spcBef>
                <a:spcPts val="750"/>
              </a:spcBef>
              <a:spcAft>
                <a:spcPts val="0"/>
              </a:spcAft>
              <a:buClr>
                <a:srgbClr val="000000"/>
              </a:buClr>
              <a:buSzPts val="1300"/>
              <a:buFont typeface="Arial"/>
              <a:buNone/>
            </a:pPr>
            <a:r>
              <a:rPr b="0" i="0" lang="fr-FR" sz="1300" u="none" cap="none" strike="noStrike">
                <a:solidFill>
                  <a:srgbClr val="334155"/>
                </a:solidFill>
                <a:latin typeface="Trebuchet MS"/>
                <a:ea typeface="Trebuchet MS"/>
                <a:cs typeface="Trebuchet MS"/>
                <a:sym typeface="Trebuchet MS"/>
              </a:rPr>
              <a:t>• Coup de pouce x 3 si remplacement d’énergie fossile par renouvelable</a:t>
            </a:r>
            <a:endParaRPr b="0" i="0" sz="1300" u="none" cap="none" strike="noStrike">
              <a:solidFill>
                <a:srgbClr val="334155"/>
              </a:solidFill>
              <a:latin typeface="Trebuchet MS"/>
              <a:ea typeface="Trebuchet MS"/>
              <a:cs typeface="Trebuchet MS"/>
              <a:sym typeface="Trebuchet MS"/>
            </a:endParaRPr>
          </a:p>
          <a:p>
            <a:pPr indent="0" lvl="0" marL="0" marR="0" rtl="0" algn="l">
              <a:lnSpc>
                <a:spcPct val="100000"/>
              </a:lnSpc>
              <a:spcBef>
                <a:spcPts val="1500"/>
              </a:spcBef>
              <a:spcAft>
                <a:spcPts val="0"/>
              </a:spcAft>
              <a:buClr>
                <a:srgbClr val="000000"/>
              </a:buClr>
              <a:buSzPts val="1300"/>
              <a:buFont typeface="Arial"/>
              <a:buNone/>
            </a:pPr>
            <a:r>
              <a:rPr b="1" i="0" lang="fr-FR" sz="1300" u="none" cap="none" strike="noStrike">
                <a:solidFill>
                  <a:srgbClr val="F13538"/>
                </a:solidFill>
                <a:latin typeface="Trebuchet MS"/>
                <a:ea typeface="Trebuchet MS"/>
                <a:cs typeface="Trebuchet MS"/>
                <a:sym typeface="Trebuchet MS"/>
              </a:rPr>
              <a:t>Critères obligatoires :</a:t>
            </a:r>
            <a:endParaRPr b="1" i="0" sz="1300" u="none" cap="none" strike="noStrike">
              <a:solidFill>
                <a:srgbClr val="F13538"/>
              </a:solidFill>
              <a:latin typeface="Trebuchet MS"/>
              <a:ea typeface="Trebuchet MS"/>
              <a:cs typeface="Trebuchet MS"/>
              <a:sym typeface="Trebuchet MS"/>
            </a:endParaRPr>
          </a:p>
          <a:p>
            <a:pPr indent="-311150" lvl="0" marL="457200" marR="0" rtl="0" algn="l">
              <a:lnSpc>
                <a:spcPct val="100000"/>
              </a:lnSpc>
              <a:spcBef>
                <a:spcPts val="1125"/>
              </a:spcBef>
              <a:spcAft>
                <a:spcPts val="0"/>
              </a:spcAft>
              <a:buClr>
                <a:srgbClr val="334155"/>
              </a:buClr>
              <a:buSzPts val="1300"/>
              <a:buFont typeface="Trebuchet MS"/>
              <a:buChar char="●"/>
            </a:pPr>
            <a:r>
              <a:rPr b="0" i="0" lang="fr-FR" sz="1300" u="none" cap="none" strike="noStrike">
                <a:solidFill>
                  <a:srgbClr val="334155"/>
                </a:solidFill>
                <a:latin typeface="Trebuchet MS"/>
                <a:ea typeface="Trebuchet MS"/>
                <a:cs typeface="Trebuchet MS"/>
                <a:sym typeface="Trebuchet MS"/>
              </a:rPr>
              <a:t>Audit énergétique réglementaire</a:t>
            </a:r>
            <a:endParaRPr b="0" i="0" sz="1300" u="none" cap="none" strike="noStrike">
              <a:solidFill>
                <a:srgbClr val="334155"/>
              </a:solidFill>
              <a:latin typeface="Trebuchet MS"/>
              <a:ea typeface="Trebuchet MS"/>
              <a:cs typeface="Trebuchet MS"/>
              <a:sym typeface="Trebuchet MS"/>
            </a:endParaRPr>
          </a:p>
          <a:p>
            <a:pPr indent="-311150" lvl="0" marL="457200" marR="0" rtl="0" algn="l">
              <a:lnSpc>
                <a:spcPct val="100000"/>
              </a:lnSpc>
              <a:spcBef>
                <a:spcPts val="750"/>
              </a:spcBef>
              <a:spcAft>
                <a:spcPts val="0"/>
              </a:spcAft>
              <a:buClr>
                <a:srgbClr val="334155"/>
              </a:buClr>
              <a:buSzPts val="1300"/>
              <a:buFont typeface="Trebuchet MS"/>
              <a:buChar char="●"/>
            </a:pPr>
            <a:r>
              <a:rPr b="0" i="0" lang="fr-FR" sz="1300" u="none" cap="none" strike="noStrike">
                <a:solidFill>
                  <a:srgbClr val="334155"/>
                </a:solidFill>
                <a:latin typeface="Trebuchet MS"/>
                <a:ea typeface="Trebuchet MS"/>
                <a:cs typeface="Trebuchet MS"/>
                <a:sym typeface="Trebuchet MS"/>
              </a:rPr>
              <a:t>Consommation finale ≤ 331 kWh/m²/an</a:t>
            </a:r>
            <a:endParaRPr b="0" i="0" sz="1300" u="none" cap="none" strike="noStrike">
              <a:solidFill>
                <a:srgbClr val="334155"/>
              </a:solidFill>
              <a:latin typeface="Trebuchet MS"/>
              <a:ea typeface="Trebuchet MS"/>
              <a:cs typeface="Trebuchet MS"/>
              <a:sym typeface="Trebuchet MS"/>
            </a:endParaRPr>
          </a:p>
          <a:p>
            <a:pPr indent="-311150" lvl="0" marL="457200" marR="0" rtl="0" algn="l">
              <a:lnSpc>
                <a:spcPct val="100000"/>
              </a:lnSpc>
              <a:spcBef>
                <a:spcPts val="750"/>
              </a:spcBef>
              <a:spcAft>
                <a:spcPts val="0"/>
              </a:spcAft>
              <a:buClr>
                <a:srgbClr val="334155"/>
              </a:buClr>
              <a:buSzPts val="1300"/>
              <a:buFont typeface="Trebuchet MS"/>
              <a:buChar char="●"/>
            </a:pPr>
            <a:r>
              <a:rPr b="0" i="0" lang="fr-FR" sz="1300" u="none" cap="none" strike="noStrike">
                <a:solidFill>
                  <a:srgbClr val="334155"/>
                </a:solidFill>
                <a:latin typeface="Trebuchet MS"/>
                <a:ea typeface="Trebuchet MS"/>
                <a:cs typeface="Trebuchet MS"/>
                <a:sym typeface="Trebuchet MS"/>
              </a:rPr>
              <a:t>Gain énergétique d’au moins 35%</a:t>
            </a:r>
            <a:endParaRPr b="0" i="0" sz="1300" u="none" cap="none" strike="noStrike">
              <a:solidFill>
                <a:srgbClr val="334155"/>
              </a:solidFill>
              <a:latin typeface="Trebuchet MS"/>
              <a:ea typeface="Trebuchet MS"/>
              <a:cs typeface="Trebuchet MS"/>
              <a:sym typeface="Trebuchet MS"/>
            </a:endParaRPr>
          </a:p>
        </p:txBody>
      </p:sp>
      <p:sp>
        <p:nvSpPr>
          <p:cNvPr id="583" name="Google Shape;583;p7"/>
          <p:cNvSpPr/>
          <p:nvPr/>
        </p:nvSpPr>
        <p:spPr>
          <a:xfrm>
            <a:off x="4286250" y="1333500"/>
            <a:ext cx="3619500" cy="4762500"/>
          </a:xfrm>
          <a:prstGeom prst="roundRect">
            <a:avLst>
              <a:gd fmla="val 3947" name="adj"/>
            </a:avLst>
          </a:prstGeom>
          <a:solidFill>
            <a:srgbClr val="FFFFFF"/>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7"/>
          <p:cNvSpPr/>
          <p:nvPr/>
        </p:nvSpPr>
        <p:spPr>
          <a:xfrm>
            <a:off x="4286250" y="1333500"/>
            <a:ext cx="3619500" cy="571500"/>
          </a:xfrm>
          <a:prstGeom prst="roundRect">
            <a:avLst>
              <a:gd fmla="val 25000" name="adj"/>
            </a:avLst>
          </a:prstGeom>
          <a:solidFill>
            <a:srgbClr val="FBA03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
          <p:cNvSpPr/>
          <p:nvPr/>
        </p:nvSpPr>
        <p:spPr>
          <a:xfrm>
            <a:off x="4286250" y="1619250"/>
            <a:ext cx="3619500" cy="285900"/>
          </a:xfrm>
          <a:prstGeom prst="rect">
            <a:avLst/>
          </a:prstGeom>
          <a:solidFill>
            <a:srgbClr val="FBA03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
          <p:cNvSpPr txBox="1"/>
          <p:nvPr/>
        </p:nvSpPr>
        <p:spPr>
          <a:xfrm>
            <a:off x="4429125" y="1381125"/>
            <a:ext cx="33339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rgbClr val="FFFFFF"/>
                </a:solidFill>
                <a:latin typeface="Trebuchet MS"/>
                <a:ea typeface="Trebuchet MS"/>
                <a:cs typeface="Trebuchet MS"/>
                <a:sym typeface="Trebuchet MS"/>
              </a:rPr>
              <a:t>BAR-TH-174 - Maison individuelle</a:t>
            </a:r>
            <a:endParaRPr b="1" i="0" sz="1600" u="none" cap="none" strike="noStrike">
              <a:solidFill>
                <a:srgbClr val="FFFFFF"/>
              </a:solidFill>
              <a:latin typeface="Trebuchet MS"/>
              <a:ea typeface="Trebuchet MS"/>
              <a:cs typeface="Trebuchet MS"/>
              <a:sym typeface="Trebuchet MS"/>
            </a:endParaRPr>
          </a:p>
        </p:txBody>
      </p:sp>
      <p:sp>
        <p:nvSpPr>
          <p:cNvPr id="587" name="Google Shape;587;p7"/>
          <p:cNvSpPr txBox="1"/>
          <p:nvPr/>
        </p:nvSpPr>
        <p:spPr>
          <a:xfrm>
            <a:off x="4476750" y="2000250"/>
            <a:ext cx="3238500" cy="381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300"/>
              <a:buFont typeface="Arial"/>
              <a:buNone/>
            </a:pPr>
            <a:r>
              <a:rPr b="1" i="0" lang="fr-FR" sz="1300" u="none" cap="none" strike="noStrike">
                <a:solidFill>
                  <a:srgbClr val="FBA03D"/>
                </a:solidFill>
                <a:latin typeface="Trebuchet MS"/>
                <a:ea typeface="Trebuchet MS"/>
                <a:cs typeface="Trebuchet MS"/>
                <a:sym typeface="Trebuchet MS"/>
              </a:rPr>
              <a:t>Aide calculée selon :</a:t>
            </a:r>
            <a:endParaRPr b="1" i="0" sz="1300" u="none" cap="none" strike="noStrike">
              <a:solidFill>
                <a:srgbClr val="FBA03D"/>
              </a:solidFill>
              <a:latin typeface="Trebuchet MS"/>
              <a:ea typeface="Trebuchet MS"/>
              <a:cs typeface="Trebuchet MS"/>
              <a:sym typeface="Trebuchet MS"/>
            </a:endParaRPr>
          </a:p>
          <a:p>
            <a:pPr indent="0" lvl="0" marL="0" marR="0" rtl="0" algn="l">
              <a:lnSpc>
                <a:spcPct val="100000"/>
              </a:lnSpc>
              <a:spcBef>
                <a:spcPts val="1125"/>
              </a:spcBef>
              <a:spcAft>
                <a:spcPts val="0"/>
              </a:spcAft>
              <a:buClr>
                <a:srgbClr val="000000"/>
              </a:buClr>
              <a:buSzPts val="1300"/>
              <a:buFont typeface="Arial"/>
              <a:buNone/>
            </a:pPr>
            <a:r>
              <a:rPr b="0" i="0" lang="fr-FR" sz="1300" u="none" cap="none" strike="noStrike">
                <a:solidFill>
                  <a:srgbClr val="334155"/>
                </a:solidFill>
                <a:latin typeface="Trebuchet MS"/>
                <a:ea typeface="Trebuchet MS"/>
                <a:cs typeface="Trebuchet MS"/>
                <a:sym typeface="Trebuchet MS"/>
              </a:rPr>
              <a:t>• Saut de classe énergétique et facteur de surface</a:t>
            </a:r>
            <a:endParaRPr b="0" i="0" sz="1300" u="none" cap="none" strike="noStrike">
              <a:solidFill>
                <a:srgbClr val="334155"/>
              </a:solidFill>
              <a:latin typeface="Trebuchet MS"/>
              <a:ea typeface="Trebuchet MS"/>
              <a:cs typeface="Trebuchet MS"/>
              <a:sym typeface="Trebuchet MS"/>
            </a:endParaRPr>
          </a:p>
          <a:p>
            <a:pPr indent="0" lvl="0" marL="0" marR="0" rtl="0" algn="l">
              <a:lnSpc>
                <a:spcPct val="100000"/>
              </a:lnSpc>
              <a:spcBef>
                <a:spcPts val="1500"/>
              </a:spcBef>
              <a:spcAft>
                <a:spcPts val="0"/>
              </a:spcAft>
              <a:buClr>
                <a:srgbClr val="000000"/>
              </a:buClr>
              <a:buSzPts val="1300"/>
              <a:buFont typeface="Arial"/>
              <a:buNone/>
            </a:pPr>
            <a:r>
              <a:rPr b="1" i="0" lang="fr-FR" sz="1300" u="none" cap="none" strike="noStrike">
                <a:solidFill>
                  <a:srgbClr val="F13538"/>
                </a:solidFill>
                <a:latin typeface="Trebuchet MS"/>
                <a:ea typeface="Trebuchet MS"/>
                <a:cs typeface="Trebuchet MS"/>
                <a:sym typeface="Trebuchet MS"/>
              </a:rPr>
              <a:t>Critères obligatoires :</a:t>
            </a:r>
            <a:endParaRPr b="1" i="0" sz="1300" u="none" cap="none" strike="noStrike">
              <a:solidFill>
                <a:srgbClr val="F13538"/>
              </a:solidFill>
              <a:latin typeface="Trebuchet MS"/>
              <a:ea typeface="Trebuchet MS"/>
              <a:cs typeface="Trebuchet MS"/>
              <a:sym typeface="Trebuchet MS"/>
            </a:endParaRPr>
          </a:p>
          <a:p>
            <a:pPr indent="-311150" lvl="0" marL="457200" marR="0" rtl="0" algn="l">
              <a:lnSpc>
                <a:spcPct val="100000"/>
              </a:lnSpc>
              <a:spcBef>
                <a:spcPts val="1125"/>
              </a:spcBef>
              <a:spcAft>
                <a:spcPts val="0"/>
              </a:spcAft>
              <a:buClr>
                <a:srgbClr val="334155"/>
              </a:buClr>
              <a:buSzPts val="1300"/>
              <a:buFont typeface="Trebuchet MS"/>
              <a:buChar char="●"/>
            </a:pPr>
            <a:r>
              <a:rPr b="0" i="0" lang="fr-FR" sz="1300" u="none" cap="none" strike="noStrike">
                <a:solidFill>
                  <a:srgbClr val="334155"/>
                </a:solidFill>
                <a:latin typeface="Trebuchet MS"/>
                <a:ea typeface="Trebuchet MS"/>
                <a:cs typeface="Trebuchet MS"/>
                <a:sym typeface="Trebuchet MS"/>
              </a:rPr>
              <a:t>Audit énergétique réglementaire</a:t>
            </a:r>
            <a:endParaRPr b="0" i="0" sz="1300" u="none" cap="none" strike="noStrike">
              <a:solidFill>
                <a:srgbClr val="334155"/>
              </a:solidFill>
              <a:latin typeface="Trebuchet MS"/>
              <a:ea typeface="Trebuchet MS"/>
              <a:cs typeface="Trebuchet MS"/>
              <a:sym typeface="Trebuchet MS"/>
            </a:endParaRPr>
          </a:p>
          <a:p>
            <a:pPr indent="-311150" lvl="0" marL="457200" marR="0" rtl="0" algn="l">
              <a:lnSpc>
                <a:spcPct val="100000"/>
              </a:lnSpc>
              <a:spcBef>
                <a:spcPts val="750"/>
              </a:spcBef>
              <a:spcAft>
                <a:spcPts val="0"/>
              </a:spcAft>
              <a:buClr>
                <a:srgbClr val="334155"/>
              </a:buClr>
              <a:buSzPts val="1300"/>
              <a:buFont typeface="Trebuchet MS"/>
              <a:buChar char="●"/>
            </a:pPr>
            <a:r>
              <a:rPr b="0" i="0" lang="fr-FR" sz="1300" u="none" cap="none" strike="noStrike">
                <a:solidFill>
                  <a:srgbClr val="334155"/>
                </a:solidFill>
                <a:latin typeface="Trebuchet MS"/>
                <a:ea typeface="Trebuchet MS"/>
                <a:cs typeface="Trebuchet MS"/>
                <a:sym typeface="Trebuchet MS"/>
              </a:rPr>
              <a:t>Saut d’au moins 2 classes</a:t>
            </a:r>
            <a:endParaRPr b="0" i="0" sz="1300" u="none" cap="none" strike="noStrike">
              <a:solidFill>
                <a:srgbClr val="334155"/>
              </a:solidFill>
              <a:latin typeface="Trebuchet MS"/>
              <a:ea typeface="Trebuchet MS"/>
              <a:cs typeface="Trebuchet MS"/>
              <a:sym typeface="Trebuchet MS"/>
            </a:endParaRPr>
          </a:p>
          <a:p>
            <a:pPr indent="-311150" lvl="0" marL="457200" marR="0" rtl="0" algn="l">
              <a:lnSpc>
                <a:spcPct val="100000"/>
              </a:lnSpc>
              <a:spcBef>
                <a:spcPts val="750"/>
              </a:spcBef>
              <a:spcAft>
                <a:spcPts val="0"/>
              </a:spcAft>
              <a:buClr>
                <a:srgbClr val="334155"/>
              </a:buClr>
              <a:buSzPts val="1300"/>
              <a:buFont typeface="Trebuchet MS"/>
              <a:buChar char="●"/>
            </a:pPr>
            <a:r>
              <a:rPr b="0" i="0" lang="fr-FR" sz="1300" u="none" cap="none" strike="noStrike">
                <a:solidFill>
                  <a:srgbClr val="334155"/>
                </a:solidFill>
                <a:latin typeface="Trebuchet MS"/>
                <a:ea typeface="Trebuchet MS"/>
                <a:cs typeface="Trebuchet MS"/>
                <a:sym typeface="Trebuchet MS"/>
              </a:rPr>
              <a:t>Au moins deux gestes d’isolation</a:t>
            </a:r>
            <a:endParaRPr b="0" i="0" sz="1300" u="none" cap="none" strike="noStrike">
              <a:solidFill>
                <a:srgbClr val="334155"/>
              </a:solidFill>
              <a:latin typeface="Trebuchet MS"/>
              <a:ea typeface="Trebuchet MS"/>
              <a:cs typeface="Trebuchet MS"/>
              <a:sym typeface="Trebuchet MS"/>
            </a:endParaRPr>
          </a:p>
          <a:p>
            <a:pPr indent="-311150" lvl="0" marL="457200" marR="0" rtl="0" algn="l">
              <a:lnSpc>
                <a:spcPct val="100000"/>
              </a:lnSpc>
              <a:spcBef>
                <a:spcPts val="750"/>
              </a:spcBef>
              <a:spcAft>
                <a:spcPts val="0"/>
              </a:spcAft>
              <a:buClr>
                <a:srgbClr val="334155"/>
              </a:buClr>
              <a:buSzPts val="1300"/>
              <a:buFont typeface="Trebuchet MS"/>
              <a:buChar char="●"/>
            </a:pPr>
            <a:r>
              <a:rPr b="0" i="0" lang="fr-FR" sz="1300" u="none" cap="none" strike="noStrike">
                <a:solidFill>
                  <a:srgbClr val="334155"/>
                </a:solidFill>
                <a:latin typeface="Trebuchet MS"/>
                <a:ea typeface="Trebuchet MS"/>
                <a:cs typeface="Trebuchet MS"/>
                <a:sym typeface="Trebuchet MS"/>
              </a:rPr>
              <a:t>Sortie du fioul/charbon impérative</a:t>
            </a:r>
            <a:endParaRPr b="0" i="0" sz="1300" u="none" cap="none" strike="noStrike">
              <a:solidFill>
                <a:srgbClr val="334155"/>
              </a:solidFill>
              <a:latin typeface="Trebuchet MS"/>
              <a:ea typeface="Trebuchet MS"/>
              <a:cs typeface="Trebuchet MS"/>
              <a:sym typeface="Trebuchet MS"/>
            </a:endParaRPr>
          </a:p>
        </p:txBody>
      </p:sp>
      <p:sp>
        <p:nvSpPr>
          <p:cNvPr id="588" name="Google Shape;588;p7"/>
          <p:cNvSpPr/>
          <p:nvPr/>
        </p:nvSpPr>
        <p:spPr>
          <a:xfrm>
            <a:off x="8191500" y="1333500"/>
            <a:ext cx="3619500" cy="4762500"/>
          </a:xfrm>
          <a:prstGeom prst="roundRect">
            <a:avLst>
              <a:gd fmla="val 3947" name="adj"/>
            </a:avLst>
          </a:prstGeom>
          <a:solidFill>
            <a:srgbClr val="F0F9F4"/>
          </a:solidFill>
          <a:ln cap="flat" cmpd="sng" w="9525">
            <a:solidFill>
              <a:srgbClr val="20A76A"/>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7"/>
          <p:cNvSpPr/>
          <p:nvPr/>
        </p:nvSpPr>
        <p:spPr>
          <a:xfrm>
            <a:off x="8191500" y="1333500"/>
            <a:ext cx="3619500" cy="571500"/>
          </a:xfrm>
          <a:prstGeom prst="roundRect">
            <a:avLst>
              <a:gd fmla="val 25000" name="adj"/>
            </a:avLst>
          </a:prstGeom>
          <a:solidFill>
            <a:srgbClr val="20A76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7"/>
          <p:cNvSpPr/>
          <p:nvPr/>
        </p:nvSpPr>
        <p:spPr>
          <a:xfrm>
            <a:off x="8191500" y="1619250"/>
            <a:ext cx="3619500" cy="285900"/>
          </a:xfrm>
          <a:prstGeom prst="rect">
            <a:avLst/>
          </a:prstGeom>
          <a:solidFill>
            <a:srgbClr val="20A76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7"/>
          <p:cNvSpPr txBox="1"/>
          <p:nvPr/>
        </p:nvSpPr>
        <p:spPr>
          <a:xfrm>
            <a:off x="8334375" y="1381125"/>
            <a:ext cx="3333900" cy="476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600"/>
              <a:buFont typeface="Arial"/>
              <a:buNone/>
            </a:pPr>
            <a:r>
              <a:rPr b="1" i="0" lang="fr-FR" sz="1600" u="none" cap="none" strike="noStrike">
                <a:solidFill>
                  <a:srgbClr val="FFFFFF"/>
                </a:solidFill>
                <a:latin typeface="Trebuchet MS"/>
                <a:ea typeface="Trebuchet MS"/>
                <a:cs typeface="Trebuchet MS"/>
                <a:sym typeface="Trebuchet MS"/>
              </a:rPr>
              <a:t>Alternative : Poste par poste</a:t>
            </a:r>
            <a:endParaRPr b="1" i="0" sz="1600" u="none" cap="none" strike="noStrike">
              <a:solidFill>
                <a:srgbClr val="FFFFFF"/>
              </a:solidFill>
              <a:latin typeface="Trebuchet MS"/>
              <a:ea typeface="Trebuchet MS"/>
              <a:cs typeface="Trebuchet MS"/>
              <a:sym typeface="Trebuchet MS"/>
            </a:endParaRPr>
          </a:p>
        </p:txBody>
      </p:sp>
      <p:sp>
        <p:nvSpPr>
          <p:cNvPr id="592" name="Google Shape;592;p7"/>
          <p:cNvSpPr txBox="1"/>
          <p:nvPr/>
        </p:nvSpPr>
        <p:spPr>
          <a:xfrm>
            <a:off x="8382000" y="2000250"/>
            <a:ext cx="3238500" cy="3810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1" lang="fr-FR" sz="1200" u="none" cap="none" strike="noStrike">
                <a:solidFill>
                  <a:srgbClr val="334155"/>
                </a:solidFill>
                <a:latin typeface="Trebuchet MS"/>
                <a:ea typeface="Trebuchet MS"/>
                <a:cs typeface="Trebuchet MS"/>
                <a:sym typeface="Trebuchet MS"/>
              </a:rPr>
              <a:t>Si la rénovation globale n'est pas optimale :</a:t>
            </a:r>
            <a:endParaRPr b="0" i="1" sz="1200" u="none" cap="none" strike="noStrike">
              <a:solidFill>
                <a:srgbClr val="334155"/>
              </a:solidFill>
              <a:latin typeface="Trebuchet MS"/>
              <a:ea typeface="Trebuchet MS"/>
              <a:cs typeface="Trebuchet MS"/>
              <a:sym typeface="Trebuchet MS"/>
            </a:endParaRPr>
          </a:p>
          <a:p>
            <a:pPr indent="-304800" lvl="0" marL="457200" marR="0" rtl="0" algn="l">
              <a:lnSpc>
                <a:spcPct val="100000"/>
              </a:lnSpc>
              <a:spcBef>
                <a:spcPts val="1125"/>
              </a:spcBef>
              <a:spcAft>
                <a:spcPts val="0"/>
              </a:spcAft>
              <a:buClr>
                <a:srgbClr val="334155"/>
              </a:buClr>
              <a:buSzPts val="1200"/>
              <a:buFont typeface="Trebuchet MS"/>
              <a:buChar char="●"/>
            </a:pPr>
            <a:r>
              <a:rPr b="1" i="0" lang="fr-FR" sz="1200" u="none" cap="none" strike="noStrike">
                <a:solidFill>
                  <a:srgbClr val="334155"/>
                </a:solidFill>
                <a:latin typeface="Trebuchet MS"/>
                <a:ea typeface="Trebuchet MS"/>
                <a:cs typeface="Trebuchet MS"/>
                <a:sym typeface="Trebuchet MS"/>
              </a:rPr>
              <a:t>BAR-TH-101 :</a:t>
            </a:r>
            <a:r>
              <a:rPr b="0" i="0" lang="fr-FR" sz="1200" u="none" cap="none" strike="noStrike">
                <a:solidFill>
                  <a:srgbClr val="334155"/>
                </a:solidFill>
                <a:latin typeface="Trebuchet MS"/>
                <a:ea typeface="Trebuchet MS"/>
                <a:cs typeface="Trebuchet MS"/>
                <a:sym typeface="Trebuchet MS"/>
              </a:rPr>
              <a:t> Combles ou toitures</a:t>
            </a:r>
            <a:endParaRPr b="0" i="0" sz="1200" u="none" cap="none" strike="noStrike">
              <a:solidFill>
                <a:srgbClr val="334155"/>
              </a:solidFill>
              <a:latin typeface="Trebuchet MS"/>
              <a:ea typeface="Trebuchet MS"/>
              <a:cs typeface="Trebuchet MS"/>
              <a:sym typeface="Trebuchet MS"/>
            </a:endParaRPr>
          </a:p>
          <a:p>
            <a:pPr indent="-304800" lvl="0" marL="457200" marR="0" rtl="0" algn="l">
              <a:lnSpc>
                <a:spcPct val="100000"/>
              </a:lnSpc>
              <a:spcBef>
                <a:spcPts val="600"/>
              </a:spcBef>
              <a:spcAft>
                <a:spcPts val="0"/>
              </a:spcAft>
              <a:buClr>
                <a:srgbClr val="334155"/>
              </a:buClr>
              <a:buSzPts val="1200"/>
              <a:buFont typeface="Trebuchet MS"/>
              <a:buChar char="●"/>
            </a:pPr>
            <a:r>
              <a:rPr b="1" i="0" lang="fr-FR" sz="1200" u="none" cap="none" strike="noStrike">
                <a:solidFill>
                  <a:srgbClr val="334155"/>
                </a:solidFill>
                <a:latin typeface="Trebuchet MS"/>
                <a:ea typeface="Trebuchet MS"/>
                <a:cs typeface="Trebuchet MS"/>
                <a:sym typeface="Trebuchet MS"/>
              </a:rPr>
              <a:t>BAR-TH-127 :</a:t>
            </a:r>
            <a:r>
              <a:rPr b="0" i="0" lang="fr-FR" sz="1200" u="none" cap="none" strike="noStrike">
                <a:solidFill>
                  <a:srgbClr val="334155"/>
                </a:solidFill>
                <a:latin typeface="Trebuchet MS"/>
                <a:ea typeface="Trebuchet MS"/>
                <a:cs typeface="Trebuchet MS"/>
                <a:sym typeface="Trebuchet MS"/>
              </a:rPr>
              <a:t> VMC</a:t>
            </a:r>
            <a:endParaRPr b="0" i="0" sz="1200" u="none" cap="none" strike="noStrike">
              <a:solidFill>
                <a:srgbClr val="334155"/>
              </a:solidFill>
              <a:latin typeface="Trebuchet MS"/>
              <a:ea typeface="Trebuchet MS"/>
              <a:cs typeface="Trebuchet MS"/>
              <a:sym typeface="Trebuchet MS"/>
            </a:endParaRPr>
          </a:p>
          <a:p>
            <a:pPr indent="-304800" lvl="0" marL="457200" marR="0" rtl="0" algn="l">
              <a:lnSpc>
                <a:spcPct val="100000"/>
              </a:lnSpc>
              <a:spcBef>
                <a:spcPts val="600"/>
              </a:spcBef>
              <a:spcAft>
                <a:spcPts val="0"/>
              </a:spcAft>
              <a:buClr>
                <a:srgbClr val="334155"/>
              </a:buClr>
              <a:buSzPts val="1200"/>
              <a:buFont typeface="Trebuchet MS"/>
              <a:buChar char="●"/>
            </a:pPr>
            <a:r>
              <a:rPr b="1" i="0" lang="fr-FR" sz="1200" u="none" cap="none" strike="noStrike">
                <a:solidFill>
                  <a:srgbClr val="334155"/>
                </a:solidFill>
                <a:latin typeface="Trebuchet MS"/>
                <a:ea typeface="Trebuchet MS"/>
                <a:cs typeface="Trebuchet MS"/>
                <a:sym typeface="Trebuchet MS"/>
              </a:rPr>
              <a:t>BAR-</a:t>
            </a:r>
            <a:r>
              <a:rPr b="1" lang="fr-FR" sz="1200">
                <a:solidFill>
                  <a:srgbClr val="334155"/>
                </a:solidFill>
                <a:latin typeface="Trebuchet MS"/>
                <a:ea typeface="Trebuchet MS"/>
                <a:cs typeface="Trebuchet MS"/>
                <a:sym typeface="Trebuchet MS"/>
              </a:rPr>
              <a:t>EN</a:t>
            </a:r>
            <a:r>
              <a:rPr b="1" i="0" lang="fr-FR" sz="1200" u="none" cap="none" strike="noStrike">
                <a:solidFill>
                  <a:srgbClr val="334155"/>
                </a:solidFill>
                <a:latin typeface="Trebuchet MS"/>
                <a:ea typeface="Trebuchet MS"/>
                <a:cs typeface="Trebuchet MS"/>
                <a:sym typeface="Trebuchet MS"/>
              </a:rPr>
              <a:t>-105 :</a:t>
            </a:r>
            <a:r>
              <a:rPr b="0" i="0" lang="fr-FR" sz="1200" u="none" cap="none" strike="noStrike">
                <a:solidFill>
                  <a:srgbClr val="334155"/>
                </a:solidFill>
                <a:latin typeface="Trebuchet MS"/>
                <a:ea typeface="Trebuchet MS"/>
                <a:cs typeface="Trebuchet MS"/>
                <a:sym typeface="Trebuchet MS"/>
              </a:rPr>
              <a:t> Toiture terrasse</a:t>
            </a:r>
            <a:endParaRPr b="0" i="0" sz="1200" u="none" cap="none" strike="noStrike">
              <a:solidFill>
                <a:srgbClr val="334155"/>
              </a:solidFill>
              <a:latin typeface="Trebuchet MS"/>
              <a:ea typeface="Trebuchet MS"/>
              <a:cs typeface="Trebuchet MS"/>
              <a:sym typeface="Trebuchet MS"/>
            </a:endParaRPr>
          </a:p>
          <a:p>
            <a:pPr indent="-304800" lvl="0" marL="457200" marR="0" rtl="0" algn="l">
              <a:lnSpc>
                <a:spcPct val="100000"/>
              </a:lnSpc>
              <a:spcBef>
                <a:spcPts val="600"/>
              </a:spcBef>
              <a:spcAft>
                <a:spcPts val="0"/>
              </a:spcAft>
              <a:buClr>
                <a:srgbClr val="334155"/>
              </a:buClr>
              <a:buSzPts val="1200"/>
              <a:buFont typeface="Trebuchet MS"/>
              <a:buChar char="●"/>
            </a:pPr>
            <a:r>
              <a:rPr b="1" i="0" lang="fr-FR" sz="1200" u="none" cap="none" strike="noStrike">
                <a:solidFill>
                  <a:srgbClr val="334155"/>
                </a:solidFill>
                <a:latin typeface="Trebuchet MS"/>
                <a:ea typeface="Trebuchet MS"/>
                <a:cs typeface="Trebuchet MS"/>
                <a:sym typeface="Trebuchet MS"/>
              </a:rPr>
              <a:t>BAR-</a:t>
            </a:r>
            <a:r>
              <a:rPr b="1" lang="fr-FR" sz="1200">
                <a:solidFill>
                  <a:srgbClr val="334155"/>
                </a:solidFill>
                <a:latin typeface="Trebuchet MS"/>
                <a:ea typeface="Trebuchet MS"/>
                <a:cs typeface="Trebuchet MS"/>
                <a:sym typeface="Trebuchet MS"/>
              </a:rPr>
              <a:t>EN</a:t>
            </a:r>
            <a:r>
              <a:rPr b="1" i="0" lang="fr-FR" sz="1200" u="none" cap="none" strike="noStrike">
                <a:solidFill>
                  <a:srgbClr val="334155"/>
                </a:solidFill>
                <a:latin typeface="Trebuchet MS"/>
                <a:ea typeface="Trebuchet MS"/>
                <a:cs typeface="Trebuchet MS"/>
                <a:sym typeface="Trebuchet MS"/>
              </a:rPr>
              <a:t>-104 :</a:t>
            </a:r>
            <a:r>
              <a:rPr b="0" i="0" lang="fr-FR" sz="1200" u="none" cap="none" strike="noStrike">
                <a:solidFill>
                  <a:srgbClr val="334155"/>
                </a:solidFill>
                <a:latin typeface="Trebuchet MS"/>
                <a:ea typeface="Trebuchet MS"/>
                <a:cs typeface="Trebuchet MS"/>
                <a:sym typeface="Trebuchet MS"/>
              </a:rPr>
              <a:t> Menuiseries</a:t>
            </a:r>
            <a:endParaRPr b="0" i="0" sz="1200" u="none" cap="none" strike="noStrike">
              <a:solidFill>
                <a:srgbClr val="334155"/>
              </a:solidFill>
              <a:latin typeface="Trebuchet MS"/>
              <a:ea typeface="Trebuchet MS"/>
              <a:cs typeface="Trebuchet MS"/>
              <a:sym typeface="Trebuchet MS"/>
            </a:endParaRPr>
          </a:p>
          <a:p>
            <a:pPr indent="-304800" lvl="0" marL="457200" marR="0" rtl="0" algn="l">
              <a:lnSpc>
                <a:spcPct val="100000"/>
              </a:lnSpc>
              <a:spcBef>
                <a:spcPts val="600"/>
              </a:spcBef>
              <a:spcAft>
                <a:spcPts val="0"/>
              </a:spcAft>
              <a:buClr>
                <a:srgbClr val="334155"/>
              </a:buClr>
              <a:buSzPts val="1200"/>
              <a:buFont typeface="Trebuchet MS"/>
              <a:buChar char="●"/>
            </a:pPr>
            <a:r>
              <a:rPr b="1" i="0" lang="fr-FR" sz="1200" u="none" cap="none" strike="noStrike">
                <a:solidFill>
                  <a:srgbClr val="334155"/>
                </a:solidFill>
                <a:latin typeface="Trebuchet MS"/>
                <a:ea typeface="Trebuchet MS"/>
                <a:cs typeface="Trebuchet MS"/>
                <a:sym typeface="Trebuchet MS"/>
              </a:rPr>
              <a:t>BAR-</a:t>
            </a:r>
            <a:r>
              <a:rPr b="1" lang="fr-FR" sz="1200">
                <a:solidFill>
                  <a:srgbClr val="334155"/>
                </a:solidFill>
                <a:latin typeface="Trebuchet MS"/>
                <a:ea typeface="Trebuchet MS"/>
                <a:cs typeface="Trebuchet MS"/>
                <a:sym typeface="Trebuchet MS"/>
              </a:rPr>
              <a:t>EN</a:t>
            </a:r>
            <a:r>
              <a:rPr b="1" i="0" lang="fr-FR" sz="1200" u="none" cap="none" strike="noStrike">
                <a:solidFill>
                  <a:srgbClr val="334155"/>
                </a:solidFill>
                <a:latin typeface="Trebuchet MS"/>
                <a:ea typeface="Trebuchet MS"/>
                <a:cs typeface="Trebuchet MS"/>
                <a:sym typeface="Trebuchet MS"/>
              </a:rPr>
              <a:t>-102 :</a:t>
            </a:r>
            <a:r>
              <a:rPr b="0" i="0" lang="fr-FR" sz="1200" u="none" cap="none" strike="noStrike">
                <a:solidFill>
                  <a:srgbClr val="334155"/>
                </a:solidFill>
                <a:latin typeface="Trebuchet MS"/>
                <a:ea typeface="Trebuchet MS"/>
                <a:cs typeface="Trebuchet MS"/>
                <a:sym typeface="Trebuchet MS"/>
              </a:rPr>
              <a:t> Isolation des murs</a:t>
            </a:r>
            <a:endParaRPr b="0" i="0" sz="1200" u="none" cap="none" strike="noStrike">
              <a:solidFill>
                <a:srgbClr val="334155"/>
              </a:solidFill>
              <a:latin typeface="Trebuchet MS"/>
              <a:ea typeface="Trebuchet MS"/>
              <a:cs typeface="Trebuchet MS"/>
              <a:sym typeface="Trebuchet MS"/>
            </a:endParaRPr>
          </a:p>
          <a:p>
            <a:pPr indent="-304800" lvl="0" marL="457200" marR="0" rtl="0" algn="l">
              <a:lnSpc>
                <a:spcPct val="100000"/>
              </a:lnSpc>
              <a:spcBef>
                <a:spcPts val="600"/>
              </a:spcBef>
              <a:spcAft>
                <a:spcPts val="0"/>
              </a:spcAft>
              <a:buClr>
                <a:srgbClr val="334155"/>
              </a:buClr>
              <a:buSzPts val="1200"/>
              <a:buFont typeface="Trebuchet MS"/>
              <a:buChar char="●"/>
            </a:pPr>
            <a:r>
              <a:rPr b="1" i="0" lang="fr-FR" sz="1200" u="none" cap="none" strike="noStrike">
                <a:solidFill>
                  <a:srgbClr val="334155"/>
                </a:solidFill>
                <a:latin typeface="Trebuchet MS"/>
                <a:ea typeface="Trebuchet MS"/>
                <a:cs typeface="Trebuchet MS"/>
                <a:sym typeface="Trebuchet MS"/>
              </a:rPr>
              <a:t>BAR-TH-125 :</a:t>
            </a:r>
            <a:r>
              <a:rPr b="0" i="0" lang="fr-FR" sz="1200" u="none" cap="none" strike="noStrike">
                <a:solidFill>
                  <a:srgbClr val="334155"/>
                </a:solidFill>
                <a:latin typeface="Trebuchet MS"/>
                <a:ea typeface="Trebuchet MS"/>
                <a:cs typeface="Trebuchet MS"/>
                <a:sym typeface="Trebuchet MS"/>
              </a:rPr>
              <a:t> Double flux haute perf.</a:t>
            </a:r>
            <a:endParaRPr b="0" i="0" sz="1200" u="none" cap="none" strike="noStrike">
              <a:solidFill>
                <a:srgbClr val="334155"/>
              </a:solidFill>
              <a:latin typeface="Trebuchet MS"/>
              <a:ea typeface="Trebuchet MS"/>
              <a:cs typeface="Trebuchet MS"/>
              <a:sym typeface="Trebuchet MS"/>
            </a:endParaRPr>
          </a:p>
          <a:p>
            <a:pPr indent="-304800" lvl="0" marL="457200" marR="0" rtl="0" algn="l">
              <a:lnSpc>
                <a:spcPct val="100000"/>
              </a:lnSpc>
              <a:spcBef>
                <a:spcPts val="600"/>
              </a:spcBef>
              <a:spcAft>
                <a:spcPts val="0"/>
              </a:spcAft>
              <a:buClr>
                <a:srgbClr val="334155"/>
              </a:buClr>
              <a:buSzPts val="1200"/>
              <a:buFont typeface="Trebuchet MS"/>
              <a:buChar char="●"/>
            </a:pPr>
            <a:r>
              <a:rPr b="0" i="0" lang="fr-FR" sz="1200" u="none" cap="none" strike="noStrike">
                <a:solidFill>
                  <a:srgbClr val="334155"/>
                </a:solidFill>
                <a:latin typeface="Trebuchet MS"/>
                <a:ea typeface="Trebuchet MS"/>
                <a:cs typeface="Trebuchet MS"/>
                <a:sym typeface="Trebuchet MS"/>
              </a:rPr>
              <a:t>ETC…</a:t>
            </a:r>
            <a:endParaRPr b="0" i="0" sz="1200" u="none" cap="none" strike="noStrike">
              <a:solidFill>
                <a:srgbClr val="334155"/>
              </a:solidFill>
              <a:latin typeface="Trebuchet MS"/>
              <a:ea typeface="Trebuchet MS"/>
              <a:cs typeface="Trebuchet MS"/>
              <a:sym typeface="Trebuchet MS"/>
            </a:endParaRPr>
          </a:p>
          <a:p>
            <a:pPr indent="0" lvl="0" marL="0" marR="0" rtl="0" algn="l">
              <a:lnSpc>
                <a:spcPct val="100000"/>
              </a:lnSpc>
              <a:spcBef>
                <a:spcPts val="600"/>
              </a:spcBef>
              <a:spcAft>
                <a:spcPts val="0"/>
              </a:spcAft>
              <a:buClr>
                <a:srgbClr val="000000"/>
              </a:buClr>
              <a:buSzPts val="1200"/>
              <a:buFont typeface="Arial"/>
              <a:buNone/>
            </a:pPr>
            <a:r>
              <a:t/>
            </a:r>
            <a:endParaRPr b="0" i="0" sz="1200" u="none" cap="none" strike="noStrike">
              <a:solidFill>
                <a:srgbClr val="334155"/>
              </a:solidFill>
              <a:latin typeface="Trebuchet MS"/>
              <a:ea typeface="Trebuchet MS"/>
              <a:cs typeface="Trebuchet MS"/>
              <a:sym typeface="Trebuchet MS"/>
            </a:endParaRPr>
          </a:p>
          <a:p>
            <a:pPr indent="0" lvl="0" marL="0" marR="0" rtl="0" algn="l">
              <a:lnSpc>
                <a:spcPct val="100000"/>
              </a:lnSpc>
              <a:spcBef>
                <a:spcPts val="600"/>
              </a:spcBef>
              <a:spcAft>
                <a:spcPts val="600"/>
              </a:spcAft>
              <a:buClr>
                <a:srgbClr val="000000"/>
              </a:buClr>
              <a:buSzPts val="1200"/>
              <a:buFont typeface="Arial"/>
              <a:buNone/>
            </a:pPr>
            <a:r>
              <a:t/>
            </a:r>
            <a:endParaRPr b="0" i="0" sz="1200" u="none" cap="none" strike="noStrike">
              <a:solidFill>
                <a:srgbClr val="334155"/>
              </a:solidFill>
              <a:latin typeface="Trebuchet MS"/>
              <a:ea typeface="Trebuchet MS"/>
              <a:cs typeface="Trebuchet MS"/>
              <a:sym typeface="Trebuchet MS"/>
            </a:endParaRPr>
          </a:p>
        </p:txBody>
      </p:sp>
      <p:sp>
        <p:nvSpPr>
          <p:cNvPr id="593" name="Google Shape;593;p7"/>
          <p:cNvSpPr/>
          <p:nvPr/>
        </p:nvSpPr>
        <p:spPr>
          <a:xfrm>
            <a:off x="0" y="6286500"/>
            <a:ext cx="12192000" cy="571500"/>
          </a:xfrm>
          <a:prstGeom prst="rect">
            <a:avLst/>
          </a:prstGeom>
          <a:solidFill>
            <a:srgbClr val="0071B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7"/>
          <p:cNvSpPr txBox="1"/>
          <p:nvPr/>
        </p:nvSpPr>
        <p:spPr>
          <a:xfrm>
            <a:off x="476250" y="6286500"/>
            <a:ext cx="11239500" cy="5715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Trebuchet MS"/>
                <a:ea typeface="Trebuchet MS"/>
                <a:cs typeface="Trebuchet MS"/>
                <a:sym typeface="Trebuchet MS"/>
              </a:rPr>
              <a:t>Les CEE, solution complémentaire pour financer vos rénovations</a:t>
            </a:r>
            <a:endParaRPr b="1" i="0" sz="1400" u="none" cap="none" strike="noStrike">
              <a:solidFill>
                <a:srgbClr val="FFFFFF"/>
              </a:solidFill>
              <a:latin typeface="Trebuchet MS"/>
              <a:ea typeface="Trebuchet MS"/>
              <a:cs typeface="Trebuchet MS"/>
              <a:sym typeface="Trebuchet MS"/>
            </a:endParaRPr>
          </a:p>
        </p:txBody>
      </p:sp>
      <p:sp>
        <p:nvSpPr>
          <p:cNvPr id="595" name="Google Shape;595;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3" name="Shape 603"/>
        <p:cNvGrpSpPr/>
        <p:nvPr/>
      </p:nvGrpSpPr>
      <p:grpSpPr>
        <a:xfrm>
          <a:off x="0" y="0"/>
          <a:ext cx="0" cy="0"/>
          <a:chOff x="0" y="0"/>
          <a:chExt cx="0" cy="0"/>
        </a:xfrm>
      </p:grpSpPr>
      <p:pic>
        <p:nvPicPr>
          <p:cNvPr id="604" name="Google Shape;604;g3e5aa59e61a_0_717"/>
          <p:cNvPicPr preferRelativeResize="0"/>
          <p:nvPr/>
        </p:nvPicPr>
        <p:blipFill rotWithShape="1">
          <a:blip r:embed="rId4">
            <a:alphaModFix/>
          </a:blip>
          <a:srcRect b="0" l="0" r="10" t="0"/>
          <a:stretch/>
        </p:blipFill>
        <p:spPr>
          <a:xfrm>
            <a:off x="10953750" y="285750"/>
            <a:ext cx="922500" cy="279000"/>
          </a:xfrm>
          <a:prstGeom prst="rect">
            <a:avLst/>
          </a:prstGeom>
          <a:noFill/>
          <a:ln>
            <a:noFill/>
          </a:ln>
        </p:spPr>
      </p:pic>
      <p:sp>
        <p:nvSpPr>
          <p:cNvPr id="605" name="Google Shape;605;g3e5aa59e61a_0_717"/>
          <p:cNvSpPr txBox="1"/>
          <p:nvPr/>
        </p:nvSpPr>
        <p:spPr>
          <a:xfrm>
            <a:off x="638175" y="381000"/>
            <a:ext cx="10001400" cy="952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3000"/>
              <a:buFont typeface="Arial"/>
              <a:buNone/>
            </a:pPr>
            <a:r>
              <a:rPr b="1" i="0" lang="fr-FR" sz="3000" u="none" cap="none" strike="noStrike">
                <a:solidFill>
                  <a:srgbClr val="0070BB"/>
                </a:solidFill>
                <a:latin typeface="Trebuchet MS"/>
                <a:ea typeface="Trebuchet MS"/>
                <a:cs typeface="Trebuchet MS"/>
                <a:sym typeface="Trebuchet MS"/>
              </a:rPr>
              <a:t>3 régions, une méthode : subvention régionale + volume BAR-TH-177</a:t>
            </a:r>
            <a:endParaRPr b="1" i="0" sz="3000" u="none" cap="none" strike="noStrike">
              <a:solidFill>
                <a:srgbClr val="0070BB"/>
              </a:solidFill>
              <a:latin typeface="Trebuchet MS"/>
              <a:ea typeface="Trebuchet MS"/>
              <a:cs typeface="Trebuchet MS"/>
              <a:sym typeface="Trebuchet MS"/>
            </a:endParaRPr>
          </a:p>
        </p:txBody>
      </p:sp>
      <p:sp>
        <p:nvSpPr>
          <p:cNvPr id="606" name="Google Shape;606;g3e5aa59e61a_0_717"/>
          <p:cNvSpPr/>
          <p:nvPr/>
        </p:nvSpPr>
        <p:spPr>
          <a:xfrm>
            <a:off x="647700" y="1333500"/>
            <a:ext cx="10896600" cy="381000"/>
          </a:xfrm>
          <a:prstGeom prst="roundRect">
            <a:avLst>
              <a:gd fmla="val 12500" name="adj"/>
            </a:avLst>
          </a:prstGeom>
          <a:solidFill>
            <a:srgbClr val="0070B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g3e5aa59e61a_0_717"/>
          <p:cNvSpPr txBox="1"/>
          <p:nvPr/>
        </p:nvSpPr>
        <p:spPr>
          <a:xfrm>
            <a:off x="647700" y="1333500"/>
            <a:ext cx="10896600" cy="3810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FFFFFF"/>
                </a:solidFill>
                <a:latin typeface="Trebuchet MS"/>
                <a:ea typeface="Trebuchet MS"/>
                <a:cs typeface="Trebuchet MS"/>
                <a:sym typeface="Trebuchet MS"/>
              </a:rPr>
              <a:t>Formule : BAR-TH-177 = 2 100 kWhc x SHAB x 2 (Coup de pouce) </a:t>
            </a:r>
            <a:r>
              <a:rPr b="1" lang="fr-FR">
                <a:solidFill>
                  <a:srgbClr val="FFFFFF"/>
                </a:solidFill>
                <a:latin typeface="Trebuchet MS"/>
                <a:ea typeface="Trebuchet MS"/>
                <a:cs typeface="Trebuchet MS"/>
                <a:sym typeface="Trebuchet MS"/>
              </a:rPr>
              <a:t>-</a:t>
            </a:r>
            <a:r>
              <a:rPr b="1" i="0" lang="fr-FR" sz="1400" u="none" cap="none" strike="noStrike">
                <a:solidFill>
                  <a:srgbClr val="FFFFFF"/>
                </a:solidFill>
                <a:latin typeface="Trebuchet MS"/>
                <a:ea typeface="Trebuchet MS"/>
                <a:cs typeface="Trebuchet MS"/>
                <a:sym typeface="Trebuchet MS"/>
              </a:rPr>
              <a:t> 7 500€/GWhc</a:t>
            </a:r>
            <a:endParaRPr b="1" i="0" sz="1400" u="none" cap="none" strike="noStrike">
              <a:solidFill>
                <a:srgbClr val="FFFFFF"/>
              </a:solidFill>
              <a:latin typeface="Trebuchet MS"/>
              <a:ea typeface="Trebuchet MS"/>
              <a:cs typeface="Trebuchet MS"/>
              <a:sym typeface="Trebuchet MS"/>
            </a:endParaRPr>
          </a:p>
        </p:txBody>
      </p:sp>
      <p:grpSp>
        <p:nvGrpSpPr>
          <p:cNvPr id="608" name="Google Shape;608;g3e5aa59e61a_0_717"/>
          <p:cNvGrpSpPr/>
          <p:nvPr/>
        </p:nvGrpSpPr>
        <p:grpSpPr>
          <a:xfrm>
            <a:off x="647700" y="2000250"/>
            <a:ext cx="3429000" cy="4286400"/>
            <a:chOff x="0" y="0"/>
            <a:chExt cx="3429000" cy="4286400"/>
          </a:xfrm>
        </p:grpSpPr>
        <p:sp>
          <p:nvSpPr>
            <p:cNvPr id="609" name="Google Shape;609;g3e5aa59e61a_0_717"/>
            <p:cNvSpPr/>
            <p:nvPr/>
          </p:nvSpPr>
          <p:spPr>
            <a:xfrm>
              <a:off x="0" y="0"/>
              <a:ext cx="3429000" cy="4286400"/>
            </a:xfrm>
            <a:prstGeom prst="roundRect">
              <a:avLst>
                <a:gd fmla="val 4166"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g3e5aa59e61a_0_717"/>
            <p:cNvSpPr/>
            <p:nvPr/>
          </p:nvSpPr>
          <p:spPr>
            <a:xfrm>
              <a:off x="0" y="0"/>
              <a:ext cx="3429000" cy="571500"/>
            </a:xfrm>
            <a:prstGeom prst="roundRect">
              <a:avLst>
                <a:gd fmla="val 25000" name="adj"/>
              </a:avLst>
            </a:prstGeom>
            <a:solidFill>
              <a:srgbClr val="0070B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g3e5aa59e61a_0_717"/>
            <p:cNvSpPr/>
            <p:nvPr/>
          </p:nvSpPr>
          <p:spPr>
            <a:xfrm>
              <a:off x="0" y="285750"/>
              <a:ext cx="3429000" cy="285900"/>
            </a:xfrm>
            <a:prstGeom prst="rect">
              <a:avLst/>
            </a:prstGeom>
            <a:solidFill>
              <a:srgbClr val="0070B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g3e5aa59e61a_0_717"/>
            <p:cNvSpPr txBox="1"/>
            <p:nvPr/>
          </p:nvSpPr>
          <p:spPr>
            <a:xfrm>
              <a:off x="0" y="0"/>
              <a:ext cx="3429000" cy="571500"/>
            </a:xfrm>
            <a:prstGeom prst="rect">
              <a:avLst/>
            </a:prstGeom>
            <a:solidFill>
              <a:srgbClr val="000000">
                <a:alpha val="0"/>
              </a:srgbClr>
            </a:solidFill>
            <a:ln>
              <a:noFill/>
            </a:ln>
          </p:spPr>
          <p:txBody>
            <a:bodyPr anchorCtr="0" anchor="ctr" bIns="0" lIns="47625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FFFFFF"/>
                  </a:solidFill>
                  <a:latin typeface="Trebuchet MS"/>
                  <a:ea typeface="Trebuchet MS"/>
                  <a:cs typeface="Trebuchet MS"/>
                  <a:sym typeface="Trebuchet MS"/>
                </a:rPr>
                <a:t>Occitanie</a:t>
              </a:r>
              <a:endParaRPr b="1" i="0" sz="1800" u="none" cap="none" strike="noStrike">
                <a:solidFill>
                  <a:srgbClr val="FFFFFF"/>
                </a:solidFill>
                <a:latin typeface="Trebuchet MS"/>
                <a:ea typeface="Trebuchet MS"/>
                <a:cs typeface="Trebuchet MS"/>
                <a:sym typeface="Trebuchet MS"/>
              </a:endParaRPr>
            </a:p>
          </p:txBody>
        </p:sp>
        <p:sp>
          <p:nvSpPr>
            <p:cNvPr id="613" name="Google Shape;613;g3e5aa59e61a_0_717"/>
            <p:cNvSpPr txBox="1"/>
            <p:nvPr/>
          </p:nvSpPr>
          <p:spPr>
            <a:xfrm>
              <a:off x="238125" y="762000"/>
              <a:ext cx="2952900" cy="3238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Chiffres clés</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40 logements (65 m²/log)</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SHAB = 2 600 m²</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Subvention Régionale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280 000 €</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000"/>
                <a:buFont typeface="Arial"/>
                <a:buNone/>
              </a:pPr>
              <a:r>
                <a:rPr b="0" i="1" lang="fr-FR" sz="1000" u="none" cap="none" strike="noStrike">
                  <a:solidFill>
                    <a:srgbClr val="757575"/>
                  </a:solidFill>
                  <a:latin typeface="Trebuchet MS"/>
                  <a:ea typeface="Trebuchet MS"/>
                  <a:cs typeface="Trebuchet MS"/>
                  <a:sym typeface="Trebuchet MS"/>
                </a:rPr>
                <a:t>(40 log. x 7 000€)</a:t>
              </a:r>
              <a:endParaRPr b="0" i="1" sz="1000" u="none" cap="none" strike="noStrike">
                <a:solidFill>
                  <a:srgbClr val="757575"/>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000"/>
                <a:buFont typeface="Arial"/>
                <a:buNone/>
              </a:pPr>
              <a:r>
                <a:t/>
              </a:r>
              <a:endParaRPr b="0" i="1" sz="1000" u="none" cap="none" strike="noStrike">
                <a:solidFill>
                  <a:srgbClr val="757575"/>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Volume CEE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10.9 GWhc (81 750€)</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75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Total Aide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rgbClr val="0070BB"/>
                  </a:solidFill>
                  <a:latin typeface="Trebuchet MS"/>
                  <a:ea typeface="Trebuchet MS"/>
                  <a:cs typeface="Trebuchet MS"/>
                  <a:sym typeface="Trebuchet MS"/>
                </a:rPr>
                <a:t>361 750 €</a:t>
              </a:r>
              <a:endParaRPr b="1" i="0" sz="2400" u="none" cap="none" strike="noStrike">
                <a:solidFill>
                  <a:srgbClr val="0070BB"/>
                </a:solidFill>
                <a:latin typeface="Trebuchet MS"/>
                <a:ea typeface="Trebuchet MS"/>
                <a:cs typeface="Trebuchet MS"/>
                <a:sym typeface="Trebuchet MS"/>
              </a:endParaRPr>
            </a:p>
          </p:txBody>
        </p:sp>
      </p:grpSp>
      <p:grpSp>
        <p:nvGrpSpPr>
          <p:cNvPr id="614" name="Google Shape;614;g3e5aa59e61a_0_717"/>
          <p:cNvGrpSpPr/>
          <p:nvPr/>
        </p:nvGrpSpPr>
        <p:grpSpPr>
          <a:xfrm>
            <a:off x="4381500" y="2000250"/>
            <a:ext cx="3429000" cy="4286400"/>
            <a:chOff x="0" y="0"/>
            <a:chExt cx="3429000" cy="4286400"/>
          </a:xfrm>
        </p:grpSpPr>
        <p:sp>
          <p:nvSpPr>
            <p:cNvPr id="615" name="Google Shape;615;g3e5aa59e61a_0_717"/>
            <p:cNvSpPr/>
            <p:nvPr/>
          </p:nvSpPr>
          <p:spPr>
            <a:xfrm>
              <a:off x="0" y="0"/>
              <a:ext cx="3429000" cy="4286400"/>
            </a:xfrm>
            <a:prstGeom prst="roundRect">
              <a:avLst>
                <a:gd fmla="val 4166"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g3e5aa59e61a_0_717"/>
            <p:cNvSpPr/>
            <p:nvPr/>
          </p:nvSpPr>
          <p:spPr>
            <a:xfrm>
              <a:off x="0" y="0"/>
              <a:ext cx="3429000" cy="571500"/>
            </a:xfrm>
            <a:prstGeom prst="roundRect">
              <a:avLst>
                <a:gd fmla="val 25000" name="adj"/>
              </a:avLst>
            </a:prstGeom>
            <a:solidFill>
              <a:srgbClr val="20A76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g3e5aa59e61a_0_717"/>
            <p:cNvSpPr/>
            <p:nvPr/>
          </p:nvSpPr>
          <p:spPr>
            <a:xfrm>
              <a:off x="0" y="285750"/>
              <a:ext cx="3429000" cy="285900"/>
            </a:xfrm>
            <a:prstGeom prst="rect">
              <a:avLst/>
            </a:prstGeom>
            <a:solidFill>
              <a:srgbClr val="20A76A"/>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g3e5aa59e61a_0_717"/>
            <p:cNvSpPr txBox="1"/>
            <p:nvPr/>
          </p:nvSpPr>
          <p:spPr>
            <a:xfrm>
              <a:off x="0" y="0"/>
              <a:ext cx="3429000" cy="571500"/>
            </a:xfrm>
            <a:prstGeom prst="rect">
              <a:avLst/>
            </a:prstGeom>
            <a:solidFill>
              <a:srgbClr val="000000">
                <a:alpha val="0"/>
              </a:srgbClr>
            </a:solidFill>
            <a:ln>
              <a:noFill/>
            </a:ln>
          </p:spPr>
          <p:txBody>
            <a:bodyPr anchorCtr="0" anchor="ctr" bIns="0" lIns="47625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FFFFFF"/>
                  </a:solidFill>
                  <a:latin typeface="Trebuchet MS"/>
                  <a:ea typeface="Trebuchet MS"/>
                  <a:cs typeface="Trebuchet MS"/>
                  <a:sym typeface="Trebuchet MS"/>
                </a:rPr>
                <a:t>Grand Est</a:t>
              </a:r>
              <a:endParaRPr b="1" i="0" sz="1800" u="none" cap="none" strike="noStrike">
                <a:solidFill>
                  <a:srgbClr val="FFFFFF"/>
                </a:solidFill>
                <a:latin typeface="Trebuchet MS"/>
                <a:ea typeface="Trebuchet MS"/>
                <a:cs typeface="Trebuchet MS"/>
                <a:sym typeface="Trebuchet MS"/>
              </a:endParaRPr>
            </a:p>
          </p:txBody>
        </p:sp>
        <p:sp>
          <p:nvSpPr>
            <p:cNvPr id="619" name="Google Shape;619;g3e5aa59e61a_0_717"/>
            <p:cNvSpPr txBox="1"/>
            <p:nvPr/>
          </p:nvSpPr>
          <p:spPr>
            <a:xfrm>
              <a:off x="238125" y="762000"/>
              <a:ext cx="2952900" cy="3238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Chiffres clés</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25 logements (65 m²/log)</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SHAB = 1 500 m²</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Subvention Régionale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100 000 €</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000"/>
                <a:buFont typeface="Arial"/>
                <a:buNone/>
              </a:pPr>
              <a:r>
                <a:rPr b="0" i="1" lang="fr-FR" sz="1000" u="none" cap="none" strike="noStrike">
                  <a:solidFill>
                    <a:srgbClr val="757575"/>
                  </a:solidFill>
                  <a:latin typeface="Trebuchet MS"/>
                  <a:ea typeface="Trebuchet MS"/>
                  <a:cs typeface="Trebuchet MS"/>
                  <a:sym typeface="Trebuchet MS"/>
                </a:rPr>
                <a:t>(25 log. x 4 000€)</a:t>
              </a:r>
              <a:endParaRPr b="0" i="1" sz="1000" u="none" cap="none" strike="noStrike">
                <a:solidFill>
                  <a:srgbClr val="757575"/>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000"/>
                <a:buFont typeface="Arial"/>
                <a:buNone/>
              </a:pPr>
              <a:r>
                <a:t/>
              </a:r>
              <a:endParaRPr b="0" i="1" sz="1000" u="none" cap="none" strike="noStrike">
                <a:solidFill>
                  <a:srgbClr val="757575"/>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Volume CEE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6.3 GWhc (47 250 €)</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75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Total Aide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rgbClr val="0070BB"/>
                  </a:solidFill>
                  <a:latin typeface="Trebuchet MS"/>
                  <a:ea typeface="Trebuchet MS"/>
                  <a:cs typeface="Trebuchet MS"/>
                  <a:sym typeface="Trebuchet MS"/>
                </a:rPr>
                <a:t>147 250 €</a:t>
              </a:r>
              <a:endParaRPr b="1" i="0" sz="2400" u="none" cap="none" strike="noStrike">
                <a:solidFill>
                  <a:srgbClr val="0070BB"/>
                </a:solidFill>
                <a:latin typeface="Trebuchet MS"/>
                <a:ea typeface="Trebuchet MS"/>
                <a:cs typeface="Trebuchet MS"/>
                <a:sym typeface="Trebuchet MS"/>
              </a:endParaRPr>
            </a:p>
          </p:txBody>
        </p:sp>
      </p:grpSp>
      <p:grpSp>
        <p:nvGrpSpPr>
          <p:cNvPr id="620" name="Google Shape;620;g3e5aa59e61a_0_717"/>
          <p:cNvGrpSpPr/>
          <p:nvPr/>
        </p:nvGrpSpPr>
        <p:grpSpPr>
          <a:xfrm>
            <a:off x="8115300" y="2000250"/>
            <a:ext cx="3429000" cy="4286400"/>
            <a:chOff x="0" y="0"/>
            <a:chExt cx="3429000" cy="4286400"/>
          </a:xfrm>
        </p:grpSpPr>
        <p:sp>
          <p:nvSpPr>
            <p:cNvPr id="621" name="Google Shape;621;g3e5aa59e61a_0_717"/>
            <p:cNvSpPr/>
            <p:nvPr/>
          </p:nvSpPr>
          <p:spPr>
            <a:xfrm>
              <a:off x="0" y="0"/>
              <a:ext cx="3429000" cy="4286400"/>
            </a:xfrm>
            <a:prstGeom prst="roundRect">
              <a:avLst>
                <a:gd fmla="val 4166" name="adj"/>
              </a:avLst>
            </a:prstGeom>
            <a:solidFill>
              <a:srgbClr val="F8FAFC"/>
            </a:solidFill>
            <a:ln cap="flat" cmpd="sng" w="9525">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g3e5aa59e61a_0_717"/>
            <p:cNvSpPr/>
            <p:nvPr/>
          </p:nvSpPr>
          <p:spPr>
            <a:xfrm>
              <a:off x="0" y="0"/>
              <a:ext cx="3429000" cy="571500"/>
            </a:xfrm>
            <a:prstGeom prst="roundRect">
              <a:avLst>
                <a:gd fmla="val 25000" name="adj"/>
              </a:avLst>
            </a:prstGeom>
            <a:solidFill>
              <a:srgbClr val="FBA03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g3e5aa59e61a_0_717"/>
            <p:cNvSpPr/>
            <p:nvPr/>
          </p:nvSpPr>
          <p:spPr>
            <a:xfrm>
              <a:off x="0" y="285750"/>
              <a:ext cx="3429000" cy="285900"/>
            </a:xfrm>
            <a:prstGeom prst="rect">
              <a:avLst/>
            </a:prstGeom>
            <a:solidFill>
              <a:srgbClr val="FBA03D"/>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g3e5aa59e61a_0_717"/>
            <p:cNvSpPr txBox="1"/>
            <p:nvPr/>
          </p:nvSpPr>
          <p:spPr>
            <a:xfrm>
              <a:off x="0" y="0"/>
              <a:ext cx="3429000" cy="571500"/>
            </a:xfrm>
            <a:prstGeom prst="rect">
              <a:avLst/>
            </a:prstGeom>
            <a:solidFill>
              <a:srgbClr val="000000">
                <a:alpha val="0"/>
              </a:srgbClr>
            </a:solidFill>
            <a:ln>
              <a:noFill/>
            </a:ln>
          </p:spPr>
          <p:txBody>
            <a:bodyPr anchorCtr="0" anchor="ctr" bIns="0" lIns="47625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FFFFFF"/>
                  </a:solidFill>
                  <a:latin typeface="Trebuchet MS"/>
                  <a:ea typeface="Trebuchet MS"/>
                  <a:cs typeface="Trebuchet MS"/>
                  <a:sym typeface="Trebuchet MS"/>
                </a:rPr>
                <a:t>Nouvelle Aquitaine</a:t>
              </a:r>
              <a:endParaRPr b="1" i="0" sz="1800" u="none" cap="none" strike="noStrike">
                <a:solidFill>
                  <a:srgbClr val="FFFFFF"/>
                </a:solidFill>
                <a:latin typeface="Trebuchet MS"/>
                <a:ea typeface="Trebuchet MS"/>
                <a:cs typeface="Trebuchet MS"/>
                <a:sym typeface="Trebuchet MS"/>
              </a:endParaRPr>
            </a:p>
          </p:txBody>
        </p:sp>
        <p:sp>
          <p:nvSpPr>
            <p:cNvPr id="625" name="Google Shape;625;g3e5aa59e61a_0_717"/>
            <p:cNvSpPr txBox="1"/>
            <p:nvPr/>
          </p:nvSpPr>
          <p:spPr>
            <a:xfrm>
              <a:off x="238125" y="762000"/>
              <a:ext cx="2952900" cy="32385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Chiffres clés</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12 logements ruraux</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SHAB = 780 m²</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Subvention Régionale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108 000 €</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000"/>
                <a:buFont typeface="Arial"/>
                <a:buNone/>
              </a:pPr>
              <a:r>
                <a:rPr b="0" i="1" lang="fr-FR" sz="1000" u="none" cap="none" strike="noStrike">
                  <a:solidFill>
                    <a:srgbClr val="757575"/>
                  </a:solidFill>
                  <a:latin typeface="Trebuchet MS"/>
                  <a:ea typeface="Trebuchet MS"/>
                  <a:cs typeface="Trebuchet MS"/>
                  <a:sym typeface="Trebuchet MS"/>
                </a:rPr>
                <a:t>(12 log. x 9 000€)</a:t>
              </a:r>
              <a:endParaRPr b="0" i="1" sz="1000" u="none" cap="none" strike="noStrike">
                <a:solidFill>
                  <a:srgbClr val="757575"/>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000"/>
                <a:buFont typeface="Arial"/>
                <a:buNone/>
              </a:pPr>
              <a:r>
                <a:t/>
              </a:r>
              <a:endParaRPr b="0" i="1" sz="1000" u="none" cap="none" strike="noStrike">
                <a:solidFill>
                  <a:srgbClr val="757575"/>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Volume CEE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300"/>
                <a:buFont typeface="Arial"/>
                <a:buNone/>
              </a:pPr>
              <a:r>
                <a:rPr b="0" i="0" lang="fr-FR" sz="1300" u="none" cap="none" strike="noStrike">
                  <a:solidFill>
                    <a:srgbClr val="3A3A3A"/>
                  </a:solidFill>
                  <a:latin typeface="Trebuchet MS"/>
                  <a:ea typeface="Trebuchet MS"/>
                  <a:cs typeface="Trebuchet MS"/>
                  <a:sym typeface="Trebuchet MS"/>
                </a:rPr>
                <a:t>3.2 GWhc (24 000€)</a:t>
              </a:r>
              <a:endParaRPr b="0" i="0" sz="1300" u="none" cap="none" strike="noStrike">
                <a:solidFill>
                  <a:srgbClr val="3A3A3A"/>
                </a:solidFill>
                <a:latin typeface="Trebuchet MS"/>
                <a:ea typeface="Trebuchet MS"/>
                <a:cs typeface="Trebuchet MS"/>
                <a:sym typeface="Trebuchet MS"/>
              </a:endParaRPr>
            </a:p>
            <a:p>
              <a:pPr indent="0" lvl="0" marL="0" marR="0" rtl="0" algn="l">
                <a:lnSpc>
                  <a:spcPct val="100000"/>
                </a:lnSpc>
                <a:spcBef>
                  <a:spcPts val="75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Total Aide</a:t>
              </a:r>
              <a:endParaRPr b="1" i="0" sz="1200" u="none" cap="none" strike="noStrike">
                <a:solidFill>
                  <a:srgbClr val="0070BB"/>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2400"/>
                <a:buFont typeface="Arial"/>
                <a:buNone/>
              </a:pPr>
              <a:r>
                <a:rPr b="1" i="0" lang="fr-FR" sz="2400" u="none" cap="none" strike="noStrike">
                  <a:solidFill>
                    <a:srgbClr val="0070BB"/>
                  </a:solidFill>
                  <a:latin typeface="Trebuchet MS"/>
                  <a:ea typeface="Trebuchet MS"/>
                  <a:cs typeface="Trebuchet MS"/>
                  <a:sym typeface="Trebuchet MS"/>
                </a:rPr>
                <a:t>132 000 €</a:t>
              </a:r>
              <a:endParaRPr b="1" i="0" sz="2400" u="none" cap="none" strike="noStrike">
                <a:solidFill>
                  <a:srgbClr val="0070BB"/>
                </a:solidFill>
                <a:latin typeface="Trebuchet MS"/>
                <a:ea typeface="Trebuchet MS"/>
                <a:cs typeface="Trebuchet MS"/>
                <a:sym typeface="Trebuchet MS"/>
              </a:endParaRPr>
            </a:p>
          </p:txBody>
        </p:sp>
      </p:grpSp>
      <p:sp>
        <p:nvSpPr>
          <p:cNvPr id="626" name="Google Shape;626;g3e5aa59e61a_0_717"/>
          <p:cNvSpPr txBox="1"/>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None/>
            </a:pPr>
            <a:fld id="{00000000-1234-1234-1234-123412341234}" type="slidenum">
              <a:rPr b="0" i="0" lang="fr-FR" sz="1200" u="none" cap="none" strike="noStrike">
                <a:solidFill>
                  <a:srgbClr val="757575"/>
                </a:solidFill>
                <a:latin typeface="Arial"/>
                <a:ea typeface="Arial"/>
                <a:cs typeface="Arial"/>
                <a:sym typeface="Arial"/>
              </a:rPr>
              <a:t>‹#›</a:t>
            </a:fld>
            <a:endParaRPr b="0" i="0" sz="1200" u="none" cap="none" strike="noStrike">
              <a:solidFill>
                <a:srgbClr val="757575"/>
              </a:solidFill>
              <a:latin typeface="Arial"/>
              <a:ea typeface="Arial"/>
              <a:cs typeface="Arial"/>
              <a:sym typeface="Arial"/>
            </a:endParaRPr>
          </a:p>
        </p:txBody>
      </p:sp>
      <p:pic>
        <p:nvPicPr>
          <p:cNvPr id="627" name="Google Shape;627;g3e5aa59e61a_0_717"/>
          <p:cNvPicPr preferRelativeResize="0"/>
          <p:nvPr/>
        </p:nvPicPr>
        <p:blipFill rotWithShape="1">
          <a:blip r:embed="rId5">
            <a:alphaModFix/>
          </a:blip>
          <a:srcRect b="0" l="0" r="0" t="0"/>
          <a:stretch/>
        </p:blipFill>
        <p:spPr>
          <a:xfrm>
            <a:off x="2957710" y="4823528"/>
            <a:ext cx="802740" cy="802740"/>
          </a:xfrm>
          <a:prstGeom prst="rect">
            <a:avLst/>
          </a:prstGeom>
          <a:noFill/>
          <a:ln>
            <a:noFill/>
          </a:ln>
        </p:spPr>
      </p:pic>
      <p:pic>
        <p:nvPicPr>
          <p:cNvPr descr="Region Grand Est - YouTube" id="628" name="Google Shape;628;g3e5aa59e61a_0_717"/>
          <p:cNvPicPr preferRelativeResize="0"/>
          <p:nvPr/>
        </p:nvPicPr>
        <p:blipFill rotWithShape="1">
          <a:blip r:embed="rId6">
            <a:alphaModFix/>
          </a:blip>
          <a:srcRect b="0" l="0" r="0" t="0"/>
          <a:stretch/>
        </p:blipFill>
        <p:spPr>
          <a:xfrm>
            <a:off x="6585960" y="4823526"/>
            <a:ext cx="802739" cy="802739"/>
          </a:xfrm>
          <a:prstGeom prst="rect">
            <a:avLst/>
          </a:prstGeom>
          <a:noFill/>
          <a:ln>
            <a:noFill/>
          </a:ln>
        </p:spPr>
      </p:pic>
      <p:pic>
        <p:nvPicPr>
          <p:cNvPr descr="Région Nouvelle Aquitaine | Dispositif local d'accompagnement Corrèze" id="629" name="Google Shape;629;g3e5aa59e61a_0_717"/>
          <p:cNvPicPr preferRelativeResize="0"/>
          <p:nvPr/>
        </p:nvPicPr>
        <p:blipFill rotWithShape="1">
          <a:blip r:embed="rId7">
            <a:alphaModFix/>
          </a:blip>
          <a:srcRect b="0" l="0" r="2439" t="0"/>
          <a:stretch/>
        </p:blipFill>
        <p:spPr>
          <a:xfrm>
            <a:off x="10405928" y="4786643"/>
            <a:ext cx="801922" cy="87652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42"/>
          <p:cNvSpPr txBox="1"/>
          <p:nvPr>
            <p:ph type="ctrTitle"/>
          </p:nvPr>
        </p:nvSpPr>
        <p:spPr>
          <a:xfrm>
            <a:off x="325433" y="1965277"/>
            <a:ext cx="11702500" cy="2274627"/>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FFFFFF"/>
              </a:buClr>
              <a:buSzPts val="5200"/>
              <a:buNone/>
            </a:pPr>
            <a:r>
              <a:rPr b="1" lang="fr-FR" sz="6400">
                <a:solidFill>
                  <a:schemeClr val="lt1"/>
                </a:solidFill>
                <a:latin typeface="Trebuchet MS"/>
                <a:ea typeface="Trebuchet MS"/>
                <a:cs typeface="Trebuchet MS"/>
                <a:sym typeface="Trebuchet MS"/>
              </a:rPr>
              <a:t>4 – Conclusion</a:t>
            </a:r>
            <a:endParaRPr b="1" sz="6400">
              <a:solidFill>
                <a:schemeClr val="lt1"/>
              </a:solidFill>
              <a:latin typeface="Trebuchet MS"/>
              <a:ea typeface="Trebuchet MS"/>
              <a:cs typeface="Trebuchet MS"/>
              <a:sym typeface="Trebuchet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2"/>
          <p:cNvSpPr/>
          <p:nvPr/>
        </p:nvSpPr>
        <p:spPr>
          <a:xfrm>
            <a:off x="4706497" y="4584677"/>
            <a:ext cx="7485500" cy="2273324"/>
          </a:xfrm>
          <a:custGeom>
            <a:rect b="b" l="l" r="r" t="t"/>
            <a:pathLst>
              <a:path extrusionOk="0" h="2448963" w="10345094">
                <a:moveTo>
                  <a:pt x="491905" y="0"/>
                </a:moveTo>
                <a:lnTo>
                  <a:pt x="10345094" y="0"/>
                </a:lnTo>
                <a:lnTo>
                  <a:pt x="10345094" y="2448963"/>
                </a:lnTo>
                <a:lnTo>
                  <a:pt x="0" y="2448963"/>
                </a:lnTo>
                <a:lnTo>
                  <a:pt x="0" y="491905"/>
                </a:lnTo>
                <a:cubicBezTo>
                  <a:pt x="0" y="220233"/>
                  <a:pt x="220233" y="0"/>
                  <a:pt x="491905" y="0"/>
                </a:cubicBezTo>
                <a:close/>
              </a:path>
            </a:pathLst>
          </a:cu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640" name="Google Shape;640;p2"/>
          <p:cNvCxnSpPr>
            <a:stCxn id="641" idx="2"/>
            <a:endCxn id="642" idx="6"/>
          </p:cNvCxnSpPr>
          <p:nvPr/>
        </p:nvCxnSpPr>
        <p:spPr>
          <a:xfrm>
            <a:off x="564919" y="2339736"/>
            <a:ext cx="10723200" cy="0"/>
          </a:xfrm>
          <a:prstGeom prst="straightConnector1">
            <a:avLst/>
          </a:prstGeom>
          <a:noFill/>
          <a:ln cap="flat" cmpd="sng" w="19050">
            <a:solidFill>
              <a:srgbClr val="006DBA"/>
            </a:solidFill>
            <a:prstDash val="solid"/>
            <a:round/>
            <a:headEnd len="sm" w="sm" type="none"/>
            <a:tailEnd len="sm" w="sm" type="none"/>
          </a:ln>
        </p:spPr>
      </p:cxnSp>
      <p:sp>
        <p:nvSpPr>
          <p:cNvPr id="643" name="Google Shape;643;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641" name="Google Shape;641;p2"/>
          <p:cNvSpPr/>
          <p:nvPr/>
        </p:nvSpPr>
        <p:spPr>
          <a:xfrm>
            <a:off x="564919" y="2155086"/>
            <a:ext cx="369300" cy="369300"/>
          </a:xfrm>
          <a:prstGeom prst="ellipse">
            <a:avLst/>
          </a:prstGeom>
          <a:solidFill>
            <a:srgbClr val="0070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Trebuchet MS"/>
                <a:ea typeface="Trebuchet MS"/>
                <a:cs typeface="Trebuchet MS"/>
                <a:sym typeface="Trebuchet MS"/>
              </a:rPr>
              <a:t>1</a:t>
            </a:r>
            <a:endParaRPr b="0" i="0" sz="1400" u="none" cap="none" strike="noStrike">
              <a:solidFill>
                <a:srgbClr val="000000"/>
              </a:solidFill>
              <a:latin typeface="Arial"/>
              <a:ea typeface="Arial"/>
              <a:cs typeface="Arial"/>
              <a:sym typeface="Arial"/>
            </a:endParaRPr>
          </a:p>
        </p:txBody>
      </p:sp>
      <p:sp>
        <p:nvSpPr>
          <p:cNvPr id="644" name="Google Shape;644;p2"/>
          <p:cNvSpPr/>
          <p:nvPr/>
        </p:nvSpPr>
        <p:spPr>
          <a:xfrm>
            <a:off x="2635708" y="2155086"/>
            <a:ext cx="369300" cy="369300"/>
          </a:xfrm>
          <a:prstGeom prst="ellipse">
            <a:avLst/>
          </a:prstGeom>
          <a:solidFill>
            <a:srgbClr val="0070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Trebuchet MS"/>
                <a:ea typeface="Trebuchet MS"/>
                <a:cs typeface="Trebuchet MS"/>
                <a:sym typeface="Trebuchet MS"/>
              </a:rPr>
              <a:t>2</a:t>
            </a:r>
            <a:endParaRPr b="0" i="0" sz="1400" u="none" cap="none" strike="noStrike">
              <a:solidFill>
                <a:srgbClr val="000000"/>
              </a:solidFill>
              <a:latin typeface="Arial"/>
              <a:ea typeface="Arial"/>
              <a:cs typeface="Arial"/>
              <a:sym typeface="Arial"/>
            </a:endParaRPr>
          </a:p>
        </p:txBody>
      </p:sp>
      <p:sp>
        <p:nvSpPr>
          <p:cNvPr id="645" name="Google Shape;645;p2"/>
          <p:cNvSpPr/>
          <p:nvPr/>
        </p:nvSpPr>
        <p:spPr>
          <a:xfrm>
            <a:off x="4706497" y="2155086"/>
            <a:ext cx="369300" cy="369300"/>
          </a:xfrm>
          <a:prstGeom prst="ellipse">
            <a:avLst/>
          </a:prstGeom>
          <a:solidFill>
            <a:srgbClr val="0070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Trebuchet MS"/>
                <a:ea typeface="Trebuchet MS"/>
                <a:cs typeface="Trebuchet MS"/>
                <a:sym typeface="Trebuchet MS"/>
              </a:rPr>
              <a:t>3</a:t>
            </a:r>
            <a:endParaRPr b="0" i="0" sz="1400" u="none" cap="none" strike="noStrike">
              <a:solidFill>
                <a:srgbClr val="000000"/>
              </a:solidFill>
              <a:latin typeface="Arial"/>
              <a:ea typeface="Arial"/>
              <a:cs typeface="Arial"/>
              <a:sym typeface="Arial"/>
            </a:endParaRPr>
          </a:p>
        </p:txBody>
      </p:sp>
      <p:sp>
        <p:nvSpPr>
          <p:cNvPr id="646" name="Google Shape;646;p2"/>
          <p:cNvSpPr/>
          <p:nvPr/>
        </p:nvSpPr>
        <p:spPr>
          <a:xfrm>
            <a:off x="6777286" y="2155086"/>
            <a:ext cx="369300" cy="369300"/>
          </a:xfrm>
          <a:prstGeom prst="ellipse">
            <a:avLst/>
          </a:prstGeom>
          <a:solidFill>
            <a:srgbClr val="0070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Trebuchet MS"/>
                <a:ea typeface="Trebuchet MS"/>
                <a:cs typeface="Trebuchet MS"/>
                <a:sym typeface="Trebuchet MS"/>
              </a:rPr>
              <a:t>4</a:t>
            </a:r>
            <a:endParaRPr b="0" i="0" sz="1400" u="none" cap="none" strike="noStrike">
              <a:solidFill>
                <a:srgbClr val="000000"/>
              </a:solidFill>
              <a:latin typeface="Arial"/>
              <a:ea typeface="Arial"/>
              <a:cs typeface="Arial"/>
              <a:sym typeface="Arial"/>
            </a:endParaRPr>
          </a:p>
        </p:txBody>
      </p:sp>
      <p:sp>
        <p:nvSpPr>
          <p:cNvPr id="647" name="Google Shape;647;p2"/>
          <p:cNvSpPr/>
          <p:nvPr/>
        </p:nvSpPr>
        <p:spPr>
          <a:xfrm>
            <a:off x="8848075" y="2155086"/>
            <a:ext cx="369300" cy="369300"/>
          </a:xfrm>
          <a:prstGeom prst="ellipse">
            <a:avLst/>
          </a:prstGeom>
          <a:solidFill>
            <a:srgbClr val="0070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Trebuchet MS"/>
                <a:ea typeface="Trebuchet MS"/>
                <a:cs typeface="Trebuchet MS"/>
                <a:sym typeface="Trebuchet MS"/>
              </a:rPr>
              <a:t>5</a:t>
            </a:r>
            <a:endParaRPr b="0" i="0" sz="1400" u="none" cap="none" strike="noStrike">
              <a:solidFill>
                <a:srgbClr val="000000"/>
              </a:solidFill>
              <a:latin typeface="Arial"/>
              <a:ea typeface="Arial"/>
              <a:cs typeface="Arial"/>
              <a:sym typeface="Arial"/>
            </a:endParaRPr>
          </a:p>
        </p:txBody>
      </p:sp>
      <p:sp>
        <p:nvSpPr>
          <p:cNvPr id="642" name="Google Shape;642;p2"/>
          <p:cNvSpPr/>
          <p:nvPr/>
        </p:nvSpPr>
        <p:spPr>
          <a:xfrm>
            <a:off x="10918864" y="2155086"/>
            <a:ext cx="369300" cy="369300"/>
          </a:xfrm>
          <a:prstGeom prst="ellipse">
            <a:avLst/>
          </a:prstGeom>
          <a:solidFill>
            <a:srgbClr val="0070BB"/>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chemeClr val="lt1"/>
                </a:solidFill>
                <a:latin typeface="Trebuchet MS"/>
                <a:ea typeface="Trebuchet MS"/>
                <a:cs typeface="Trebuchet MS"/>
                <a:sym typeface="Trebuchet MS"/>
              </a:rPr>
              <a:t>6</a:t>
            </a:r>
            <a:endParaRPr b="0" i="0" sz="1400" u="none" cap="none" strike="noStrike">
              <a:solidFill>
                <a:srgbClr val="000000"/>
              </a:solidFill>
              <a:latin typeface="Arial"/>
              <a:ea typeface="Arial"/>
              <a:cs typeface="Arial"/>
              <a:sym typeface="Arial"/>
            </a:endParaRPr>
          </a:p>
        </p:txBody>
      </p:sp>
      <p:sp>
        <p:nvSpPr>
          <p:cNvPr id="648" name="Google Shape;648;p2"/>
          <p:cNvSpPr txBox="1"/>
          <p:nvPr/>
        </p:nvSpPr>
        <p:spPr>
          <a:xfrm>
            <a:off x="641125" y="178150"/>
            <a:ext cx="10793402"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3A3A3A"/>
                </a:solidFill>
                <a:latin typeface="Trebuchet MS"/>
                <a:ea typeface="Trebuchet MS"/>
                <a:cs typeface="Trebuchet MS"/>
                <a:sym typeface="Trebuchet MS"/>
              </a:rPr>
              <a:t>L’efficacité énergétique au service des bailleurs sociaux</a:t>
            </a:r>
            <a:endParaRPr b="1" i="0" sz="3000" u="none" cap="none" strike="noStrike">
              <a:solidFill>
                <a:srgbClr val="3A3A3A"/>
              </a:solidFill>
              <a:latin typeface="Trebuchet MS"/>
              <a:ea typeface="Trebuchet MS"/>
              <a:cs typeface="Trebuchet MS"/>
              <a:sym typeface="Trebuchet MS"/>
            </a:endParaRPr>
          </a:p>
        </p:txBody>
      </p:sp>
      <p:pic>
        <p:nvPicPr>
          <p:cNvPr id="649" name="Google Shape;649;p2"/>
          <p:cNvPicPr preferRelativeResize="0"/>
          <p:nvPr/>
        </p:nvPicPr>
        <p:blipFill rotWithShape="1">
          <a:blip r:embed="rId3">
            <a:alphaModFix/>
          </a:blip>
          <a:srcRect b="0" l="0" r="0" t="0"/>
          <a:stretch/>
        </p:blipFill>
        <p:spPr>
          <a:xfrm>
            <a:off x="11047060" y="399001"/>
            <a:ext cx="922528" cy="279066"/>
          </a:xfrm>
          <a:prstGeom prst="rect">
            <a:avLst/>
          </a:prstGeom>
          <a:noFill/>
          <a:ln>
            <a:noFill/>
          </a:ln>
        </p:spPr>
      </p:pic>
      <p:sp>
        <p:nvSpPr>
          <p:cNvPr id="650" name="Google Shape;650;p2"/>
          <p:cNvSpPr txBox="1"/>
          <p:nvPr/>
        </p:nvSpPr>
        <p:spPr>
          <a:xfrm>
            <a:off x="250891" y="2738731"/>
            <a:ext cx="9975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070BB"/>
                </a:solidFill>
                <a:latin typeface="Trebuchet MS"/>
                <a:ea typeface="Trebuchet MS"/>
                <a:cs typeface="Trebuchet MS"/>
                <a:sym typeface="Trebuchet MS"/>
              </a:rPr>
              <a:t>Détection</a:t>
            </a:r>
            <a:endParaRPr b="0" i="0" sz="1400" u="none" cap="none" strike="noStrike">
              <a:solidFill>
                <a:srgbClr val="000000"/>
              </a:solidFill>
              <a:latin typeface="Arial"/>
              <a:ea typeface="Arial"/>
              <a:cs typeface="Arial"/>
              <a:sym typeface="Arial"/>
            </a:endParaRPr>
          </a:p>
        </p:txBody>
      </p:sp>
      <p:sp>
        <p:nvSpPr>
          <p:cNvPr id="651" name="Google Shape;651;p2"/>
          <p:cNvSpPr txBox="1"/>
          <p:nvPr/>
        </p:nvSpPr>
        <p:spPr>
          <a:xfrm>
            <a:off x="2446714" y="2738731"/>
            <a:ext cx="747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070BB"/>
                </a:solidFill>
                <a:latin typeface="Trebuchet MS"/>
                <a:ea typeface="Trebuchet MS"/>
                <a:cs typeface="Trebuchet MS"/>
                <a:sym typeface="Trebuchet MS"/>
              </a:rPr>
              <a:t>Etudes</a:t>
            </a:r>
            <a:endParaRPr b="0" i="0" sz="1400" u="none" cap="none" strike="noStrike">
              <a:solidFill>
                <a:srgbClr val="000000"/>
              </a:solidFill>
              <a:latin typeface="Arial"/>
              <a:ea typeface="Arial"/>
              <a:cs typeface="Arial"/>
              <a:sym typeface="Arial"/>
            </a:endParaRPr>
          </a:p>
        </p:txBody>
      </p:sp>
      <p:sp>
        <p:nvSpPr>
          <p:cNvPr id="652" name="Google Shape;652;p2"/>
          <p:cNvSpPr txBox="1"/>
          <p:nvPr/>
        </p:nvSpPr>
        <p:spPr>
          <a:xfrm>
            <a:off x="4298796" y="2738730"/>
            <a:ext cx="11847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070BB"/>
                </a:solidFill>
                <a:latin typeface="Trebuchet MS"/>
                <a:ea typeface="Trebuchet MS"/>
                <a:cs typeface="Trebuchet MS"/>
                <a:sym typeface="Trebuchet MS"/>
              </a:rPr>
              <a:t>Stratégie</a:t>
            </a:r>
            <a:endParaRPr b="0" i="0" sz="1400" u="none" cap="none" strike="noStrike">
              <a:solidFill>
                <a:srgbClr val="000000"/>
              </a:solidFill>
              <a:latin typeface="Arial"/>
              <a:ea typeface="Arial"/>
              <a:cs typeface="Arial"/>
              <a:sym typeface="Arial"/>
            </a:endParaRPr>
          </a:p>
        </p:txBody>
      </p:sp>
      <p:sp>
        <p:nvSpPr>
          <p:cNvPr id="653" name="Google Shape;653;p2"/>
          <p:cNvSpPr txBox="1"/>
          <p:nvPr/>
        </p:nvSpPr>
        <p:spPr>
          <a:xfrm>
            <a:off x="6414365" y="2738730"/>
            <a:ext cx="1095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070BB"/>
                </a:solidFill>
                <a:latin typeface="Trebuchet MS"/>
                <a:ea typeface="Trebuchet MS"/>
                <a:cs typeface="Trebuchet MS"/>
                <a:sym typeface="Trebuchet MS"/>
              </a:rPr>
              <a:t>Incitativité</a:t>
            </a:r>
            <a:endParaRPr b="1" i="0" sz="1400" u="none" cap="none" strike="noStrike">
              <a:solidFill>
                <a:srgbClr val="0070BB"/>
              </a:solidFill>
              <a:latin typeface="Trebuchet MS"/>
              <a:ea typeface="Trebuchet MS"/>
              <a:cs typeface="Trebuchet MS"/>
              <a:sym typeface="Trebuchet MS"/>
            </a:endParaRPr>
          </a:p>
        </p:txBody>
      </p:sp>
      <p:sp>
        <p:nvSpPr>
          <p:cNvPr id="654" name="Google Shape;654;p2"/>
          <p:cNvSpPr txBox="1"/>
          <p:nvPr/>
        </p:nvSpPr>
        <p:spPr>
          <a:xfrm>
            <a:off x="8600571" y="2736599"/>
            <a:ext cx="8643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070BB"/>
                </a:solidFill>
                <a:latin typeface="Trebuchet MS"/>
                <a:ea typeface="Trebuchet MS"/>
                <a:cs typeface="Trebuchet MS"/>
                <a:sym typeface="Trebuchet MS"/>
              </a:rPr>
              <a:t>Travaux</a:t>
            </a:r>
            <a:endParaRPr b="0" i="0" sz="1400" u="none" cap="none" strike="noStrike">
              <a:solidFill>
                <a:srgbClr val="000000"/>
              </a:solidFill>
              <a:latin typeface="Arial"/>
              <a:ea typeface="Arial"/>
              <a:cs typeface="Arial"/>
              <a:sym typeface="Arial"/>
            </a:endParaRPr>
          </a:p>
        </p:txBody>
      </p:sp>
      <p:sp>
        <p:nvSpPr>
          <p:cNvPr id="655" name="Google Shape;655;p2"/>
          <p:cNvSpPr txBox="1"/>
          <p:nvPr/>
        </p:nvSpPr>
        <p:spPr>
          <a:xfrm>
            <a:off x="10249770" y="2736599"/>
            <a:ext cx="1707600" cy="307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400"/>
              <a:buFont typeface="Arial"/>
              <a:buNone/>
            </a:pPr>
            <a:r>
              <a:rPr b="1" i="0" lang="fr-FR" sz="1400" u="none" cap="none" strike="noStrike">
                <a:solidFill>
                  <a:srgbClr val="0070BB"/>
                </a:solidFill>
                <a:latin typeface="Trebuchet MS"/>
                <a:ea typeface="Trebuchet MS"/>
                <a:cs typeface="Trebuchet MS"/>
                <a:sym typeface="Trebuchet MS"/>
              </a:rPr>
              <a:t>Versement &amp; suivi</a:t>
            </a:r>
            <a:endParaRPr b="0" i="0" sz="1400" u="none" cap="none" strike="noStrike">
              <a:solidFill>
                <a:srgbClr val="000000"/>
              </a:solidFill>
              <a:latin typeface="Arial"/>
              <a:ea typeface="Arial"/>
              <a:cs typeface="Arial"/>
              <a:sym typeface="Arial"/>
            </a:endParaRPr>
          </a:p>
        </p:txBody>
      </p:sp>
      <p:sp>
        <p:nvSpPr>
          <p:cNvPr id="656" name="Google Shape;656;p2"/>
          <p:cNvSpPr txBox="1"/>
          <p:nvPr/>
        </p:nvSpPr>
        <p:spPr>
          <a:xfrm>
            <a:off x="-262550" y="3080928"/>
            <a:ext cx="2409000" cy="769500"/>
          </a:xfrm>
          <a:prstGeom prst="rect">
            <a:avLst/>
          </a:prstGeom>
          <a:noFill/>
          <a:ln>
            <a:noFill/>
          </a:ln>
        </p:spPr>
        <p:txBody>
          <a:bodyPr anchorCtr="0" anchor="t" bIns="45700" lIns="91425" spcFirstLastPara="1" rIns="91425" wrap="square" tIns="45700">
            <a:spAutoFit/>
          </a:bodyPr>
          <a:lstStyle/>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Bâtiments</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Energie</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DPE</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Travaux envisagés</a:t>
            </a:r>
            <a:endParaRPr b="0" i="0" sz="1100" u="none" cap="none" strike="noStrike">
              <a:solidFill>
                <a:srgbClr val="000000"/>
              </a:solidFill>
              <a:latin typeface="Trebuchet MS"/>
              <a:ea typeface="Trebuchet MS"/>
              <a:cs typeface="Trebuchet MS"/>
              <a:sym typeface="Trebuchet MS"/>
            </a:endParaRPr>
          </a:p>
        </p:txBody>
      </p:sp>
      <p:sp>
        <p:nvSpPr>
          <p:cNvPr id="657" name="Google Shape;657;p2"/>
          <p:cNvSpPr txBox="1"/>
          <p:nvPr/>
        </p:nvSpPr>
        <p:spPr>
          <a:xfrm>
            <a:off x="1557197" y="3080928"/>
            <a:ext cx="2535000" cy="769500"/>
          </a:xfrm>
          <a:prstGeom prst="rect">
            <a:avLst/>
          </a:prstGeom>
          <a:noFill/>
          <a:ln>
            <a:noFill/>
          </a:ln>
        </p:spPr>
        <p:txBody>
          <a:bodyPr anchorCtr="0" anchor="t" bIns="45700" lIns="91425" spcFirstLastPara="1" rIns="91425" wrap="square" tIns="45700">
            <a:spAutoFit/>
          </a:bodyPr>
          <a:lstStyle/>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Audit</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Etudes opportunités</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Etudes faisabilité</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Subventions études</a:t>
            </a:r>
            <a:endParaRPr b="0" i="0" sz="1100" u="none" cap="none" strike="noStrike">
              <a:solidFill>
                <a:srgbClr val="000000"/>
              </a:solidFill>
              <a:latin typeface="Trebuchet MS"/>
              <a:ea typeface="Trebuchet MS"/>
              <a:cs typeface="Trebuchet MS"/>
              <a:sym typeface="Trebuchet MS"/>
            </a:endParaRPr>
          </a:p>
        </p:txBody>
      </p:sp>
      <p:sp>
        <p:nvSpPr>
          <p:cNvPr id="658" name="Google Shape;658;p2"/>
          <p:cNvSpPr txBox="1"/>
          <p:nvPr/>
        </p:nvSpPr>
        <p:spPr>
          <a:xfrm>
            <a:off x="3625616" y="3080928"/>
            <a:ext cx="2570400" cy="600300"/>
          </a:xfrm>
          <a:prstGeom prst="rect">
            <a:avLst/>
          </a:prstGeom>
          <a:noFill/>
          <a:ln>
            <a:noFill/>
          </a:ln>
        </p:spPr>
        <p:txBody>
          <a:bodyPr anchorCtr="0" anchor="t" bIns="45700" lIns="91425" spcFirstLastPara="1" rIns="91425" wrap="square" tIns="45700">
            <a:spAutoFit/>
          </a:bodyPr>
          <a:lstStyle/>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Ingénierie financière</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Subventions &amp; CEE</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Planning</a:t>
            </a:r>
            <a:endParaRPr b="0" i="0" sz="1100" u="none" cap="none" strike="noStrike">
              <a:solidFill>
                <a:srgbClr val="000000"/>
              </a:solidFill>
              <a:latin typeface="Trebuchet MS"/>
              <a:ea typeface="Trebuchet MS"/>
              <a:cs typeface="Trebuchet MS"/>
              <a:sym typeface="Trebuchet MS"/>
            </a:endParaRPr>
          </a:p>
        </p:txBody>
      </p:sp>
      <p:sp>
        <p:nvSpPr>
          <p:cNvPr id="659" name="Google Shape;659;p2"/>
          <p:cNvSpPr txBox="1"/>
          <p:nvPr/>
        </p:nvSpPr>
        <p:spPr>
          <a:xfrm>
            <a:off x="5648614" y="3080928"/>
            <a:ext cx="2728800" cy="600300"/>
          </a:xfrm>
          <a:prstGeom prst="rect">
            <a:avLst/>
          </a:prstGeom>
          <a:noFill/>
          <a:ln>
            <a:noFill/>
          </a:ln>
        </p:spPr>
        <p:txBody>
          <a:bodyPr anchorCtr="0" anchor="t" bIns="45700" lIns="91425" spcFirstLastPara="1" rIns="91425" wrap="square" tIns="45700">
            <a:spAutoFit/>
          </a:bodyPr>
          <a:lstStyle/>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Avant engagement</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Dépôt des dossiers</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Offre/AIF CEE</a:t>
            </a:r>
            <a:endParaRPr b="0" i="0" sz="1100" u="none" cap="none" strike="noStrike">
              <a:solidFill>
                <a:srgbClr val="000000"/>
              </a:solidFill>
              <a:latin typeface="Trebuchet MS"/>
              <a:ea typeface="Trebuchet MS"/>
              <a:cs typeface="Trebuchet MS"/>
              <a:sym typeface="Trebuchet MS"/>
            </a:endParaRPr>
          </a:p>
        </p:txBody>
      </p:sp>
      <p:sp>
        <p:nvSpPr>
          <p:cNvPr id="660" name="Google Shape;660;p2"/>
          <p:cNvSpPr txBox="1"/>
          <p:nvPr/>
        </p:nvSpPr>
        <p:spPr>
          <a:xfrm>
            <a:off x="7671611" y="3080928"/>
            <a:ext cx="2728800" cy="600300"/>
          </a:xfrm>
          <a:prstGeom prst="rect">
            <a:avLst/>
          </a:prstGeom>
          <a:noFill/>
          <a:ln>
            <a:noFill/>
          </a:ln>
        </p:spPr>
        <p:txBody>
          <a:bodyPr anchorCtr="0" anchor="t" bIns="45700" lIns="91425" spcFirstLastPara="1" rIns="91425" wrap="square" tIns="45700">
            <a:spAutoFit/>
          </a:bodyPr>
          <a:lstStyle/>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Réalisation du projet</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AMO ou MOE</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Contrôles administratifs </a:t>
            </a:r>
            <a:endParaRPr b="0" i="0" sz="1100" u="none" cap="none" strike="noStrike">
              <a:solidFill>
                <a:srgbClr val="000000"/>
              </a:solidFill>
              <a:latin typeface="Trebuchet MS"/>
              <a:ea typeface="Trebuchet MS"/>
              <a:cs typeface="Trebuchet MS"/>
              <a:sym typeface="Trebuchet MS"/>
            </a:endParaRPr>
          </a:p>
        </p:txBody>
      </p:sp>
      <p:sp>
        <p:nvSpPr>
          <p:cNvPr id="661" name="Google Shape;661;p2"/>
          <p:cNvSpPr txBox="1"/>
          <p:nvPr/>
        </p:nvSpPr>
        <p:spPr>
          <a:xfrm>
            <a:off x="9933715" y="3104331"/>
            <a:ext cx="2258400" cy="769500"/>
          </a:xfrm>
          <a:prstGeom prst="rect">
            <a:avLst/>
          </a:prstGeom>
          <a:noFill/>
          <a:ln>
            <a:noFill/>
          </a:ln>
        </p:spPr>
        <p:txBody>
          <a:bodyPr anchorCtr="0" anchor="t" bIns="45700" lIns="91425" spcFirstLastPara="1" rIns="91425" wrap="square" tIns="45700">
            <a:spAutoFit/>
          </a:bodyPr>
          <a:lstStyle/>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Paiement</a:t>
            </a:r>
            <a:endParaRPr b="0" i="0" sz="1400" u="none" cap="none" strike="noStrike">
              <a:solidFill>
                <a:srgbClr val="000000"/>
              </a:solidFill>
              <a:latin typeface="Arial"/>
              <a:ea typeface="Arial"/>
              <a:cs typeface="Arial"/>
              <a:sym typeface="Arial"/>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Monitoring </a:t>
            </a:r>
            <a:endParaRPr b="0" i="0" sz="1400" u="none" cap="none" strike="noStrike">
              <a:solidFill>
                <a:srgbClr val="000000"/>
              </a:solidFill>
              <a:latin typeface="Arial"/>
              <a:ea typeface="Arial"/>
              <a:cs typeface="Arial"/>
              <a:sym typeface="Arial"/>
            </a:endParaRPr>
          </a:p>
          <a:p>
            <a:pPr indent="0" lvl="1" marL="342901" marR="0" rtl="0" algn="l">
              <a:lnSpc>
                <a:spcPct val="100000"/>
              </a:lnSpc>
              <a:spcBef>
                <a:spcPts val="0"/>
              </a:spcBef>
              <a:spcAft>
                <a:spcPts val="0"/>
              </a:spcAft>
              <a:buClr>
                <a:srgbClr val="000000"/>
              </a:buClr>
              <a:buSzPts val="1100"/>
              <a:buFont typeface="Arial"/>
              <a:buNone/>
            </a:pPr>
            <a:r>
              <a:rPr b="1" i="0" lang="fr-FR" sz="1100" u="none" cap="none" strike="noStrike">
                <a:solidFill>
                  <a:srgbClr val="00B9BD"/>
                </a:solidFill>
                <a:latin typeface="Trebuchet MS"/>
                <a:ea typeface="Trebuchet MS"/>
                <a:cs typeface="Trebuchet MS"/>
                <a:sym typeface="Trebuchet MS"/>
              </a:rPr>
              <a:t>     DeltaConso Expert</a:t>
            </a:r>
            <a:endParaRPr b="0" i="0" sz="1100" u="none" cap="none" strike="noStrike">
              <a:solidFill>
                <a:srgbClr val="000000"/>
              </a:solidFill>
              <a:latin typeface="Trebuchet MS"/>
              <a:ea typeface="Trebuchet MS"/>
              <a:cs typeface="Trebuchet MS"/>
              <a:sym typeface="Trebuchet MS"/>
            </a:endParaRPr>
          </a:p>
          <a:p>
            <a:pPr indent="-214312" lvl="1" marL="557213" marR="0" rtl="0" algn="l">
              <a:lnSpc>
                <a:spcPct val="100000"/>
              </a:lnSpc>
              <a:spcBef>
                <a:spcPts val="0"/>
              </a:spcBef>
              <a:spcAft>
                <a:spcPts val="0"/>
              </a:spcAft>
              <a:buClr>
                <a:srgbClr val="000000"/>
              </a:buClr>
              <a:buSzPts val="1050"/>
              <a:buFont typeface="Arial"/>
              <a:buChar char="•"/>
            </a:pPr>
            <a:r>
              <a:rPr b="0" i="0" lang="fr-FR" sz="1100" u="none" cap="none" strike="noStrike">
                <a:solidFill>
                  <a:srgbClr val="000000"/>
                </a:solidFill>
                <a:latin typeface="Trebuchet MS"/>
                <a:ea typeface="Trebuchet MS"/>
                <a:cs typeface="Trebuchet MS"/>
                <a:sym typeface="Trebuchet MS"/>
              </a:rPr>
              <a:t>OPERAT si concerné</a:t>
            </a:r>
            <a:endParaRPr b="0" i="0" sz="1100" u="none" cap="none" strike="noStrike">
              <a:solidFill>
                <a:srgbClr val="000000"/>
              </a:solidFill>
              <a:latin typeface="Trebuchet MS"/>
              <a:ea typeface="Trebuchet MS"/>
              <a:cs typeface="Trebuchet MS"/>
              <a:sym typeface="Trebuchet MS"/>
            </a:endParaRPr>
          </a:p>
        </p:txBody>
      </p:sp>
      <p:sp>
        <p:nvSpPr>
          <p:cNvPr id="662" name="Google Shape;662;p2"/>
          <p:cNvSpPr txBox="1"/>
          <p:nvPr/>
        </p:nvSpPr>
        <p:spPr>
          <a:xfrm>
            <a:off x="5469273" y="5679576"/>
            <a:ext cx="48135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fr-FR" sz="1800" u="none" cap="none" strike="noStrike">
                <a:solidFill>
                  <a:srgbClr val="3A3A3A"/>
                </a:solidFill>
                <a:latin typeface="Trebuchet MS"/>
                <a:ea typeface="Trebuchet MS"/>
                <a:cs typeface="Trebuchet MS"/>
                <a:sym typeface="Trebuchet MS"/>
              </a:rPr>
              <a:t>Notre objectif</a:t>
            </a:r>
            <a:r>
              <a:rPr b="0" i="0" lang="fr-FR" sz="1800" u="none" cap="none" strike="noStrike">
                <a:solidFill>
                  <a:srgbClr val="000000"/>
                </a:solidFill>
                <a:latin typeface="Trebuchet MS"/>
                <a:ea typeface="Trebuchet MS"/>
                <a:cs typeface="Trebuchet MS"/>
                <a:sym typeface="Trebuchet MS"/>
              </a:rPr>
              <a:t> :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500"/>
              <a:buFont typeface="Arial"/>
              <a:buNone/>
            </a:pPr>
            <a:r>
              <a:t/>
            </a:r>
            <a:endParaRPr b="0" i="0" sz="500" u="none" cap="none" strike="noStrike">
              <a:solidFill>
                <a:srgbClr val="000000"/>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0070BB"/>
                </a:solidFill>
                <a:latin typeface="Trebuchet MS"/>
                <a:ea typeface="Trebuchet MS"/>
                <a:cs typeface="Trebuchet MS"/>
                <a:sym typeface="Trebuchet MS"/>
              </a:rPr>
              <a:t>Réduire </a:t>
            </a:r>
            <a:r>
              <a:rPr b="0" i="0" lang="fr-FR" sz="1800" u="none" cap="none" strike="noStrike">
                <a:solidFill>
                  <a:srgbClr val="3A3A3A"/>
                </a:solidFill>
                <a:latin typeface="Trebuchet MS"/>
                <a:ea typeface="Trebuchet MS"/>
                <a:cs typeface="Trebuchet MS"/>
                <a:sym typeface="Trebuchet MS"/>
              </a:rPr>
              <a:t>le reste à charge et </a:t>
            </a:r>
            <a:r>
              <a:rPr b="1" i="0" lang="fr-FR" sz="1800" u="none" cap="none" strike="noStrike">
                <a:solidFill>
                  <a:srgbClr val="0070BB"/>
                </a:solidFill>
                <a:latin typeface="Trebuchet MS"/>
                <a:ea typeface="Trebuchet MS"/>
                <a:cs typeface="Trebuchet MS"/>
                <a:sym typeface="Trebuchet MS"/>
              </a:rPr>
              <a:t>Accélérer</a:t>
            </a:r>
            <a:r>
              <a:rPr b="0" i="0" lang="fr-FR" sz="1800" u="none" cap="none" strike="noStrike">
                <a:solidFill>
                  <a:srgbClr val="3A3A3A"/>
                </a:solidFill>
                <a:latin typeface="Trebuchet MS"/>
                <a:ea typeface="Trebuchet MS"/>
                <a:cs typeface="Trebuchet MS"/>
                <a:sym typeface="Trebuchet MS"/>
              </a:rPr>
              <a:t> le déploiement des projets énergétiques</a:t>
            </a:r>
            <a:endParaRPr b="0" i="0" sz="1400" u="none" cap="none" strike="noStrike">
              <a:solidFill>
                <a:srgbClr val="000000"/>
              </a:solidFill>
              <a:latin typeface="Arial"/>
              <a:ea typeface="Arial"/>
              <a:cs typeface="Arial"/>
              <a:sym typeface="Arial"/>
            </a:endParaRPr>
          </a:p>
        </p:txBody>
      </p:sp>
      <p:pic>
        <p:nvPicPr>
          <p:cNvPr id="663" name="Google Shape;663;p2"/>
          <p:cNvPicPr preferRelativeResize="0"/>
          <p:nvPr/>
        </p:nvPicPr>
        <p:blipFill rotWithShape="1">
          <a:blip r:embed="rId4">
            <a:alphaModFix/>
          </a:blip>
          <a:srcRect b="0" l="0" r="0" t="0"/>
          <a:stretch/>
        </p:blipFill>
        <p:spPr>
          <a:xfrm>
            <a:off x="11549079" y="3323060"/>
            <a:ext cx="580892" cy="148350"/>
          </a:xfrm>
          <a:prstGeom prst="rect">
            <a:avLst/>
          </a:prstGeom>
          <a:noFill/>
          <a:ln>
            <a:noFill/>
          </a:ln>
        </p:spPr>
      </p:pic>
      <p:pic>
        <p:nvPicPr>
          <p:cNvPr id="664" name="Google Shape;664;p2"/>
          <p:cNvPicPr preferRelativeResize="0"/>
          <p:nvPr/>
        </p:nvPicPr>
        <p:blipFill rotWithShape="1">
          <a:blip r:embed="rId3">
            <a:alphaModFix/>
          </a:blip>
          <a:srcRect b="0" l="0" r="0" t="0"/>
          <a:stretch/>
        </p:blipFill>
        <p:spPr>
          <a:xfrm>
            <a:off x="5486320" y="4860240"/>
            <a:ext cx="1689162" cy="516675"/>
          </a:xfrm>
          <a:prstGeom prst="rect">
            <a:avLst/>
          </a:prstGeom>
          <a:noFill/>
          <a:ln>
            <a:noFill/>
          </a:ln>
        </p:spPr>
      </p:pic>
      <p:sp>
        <p:nvSpPr>
          <p:cNvPr id="665" name="Google Shape;665;p2"/>
          <p:cNvSpPr txBox="1"/>
          <p:nvPr/>
        </p:nvSpPr>
        <p:spPr>
          <a:xfrm>
            <a:off x="7683262" y="4918522"/>
            <a:ext cx="419559"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fr-FR" sz="2000" u="none" cap="none" strike="noStrike">
                <a:solidFill>
                  <a:srgbClr val="3A3A3A"/>
                </a:solidFill>
                <a:latin typeface="Trebuchet MS"/>
                <a:ea typeface="Trebuchet MS"/>
                <a:cs typeface="Trebuchet MS"/>
                <a:sym typeface="Trebuchet MS"/>
              </a:rPr>
              <a:t>X</a:t>
            </a:r>
            <a:endParaRPr b="0" i="0" sz="1400" u="none" cap="none" strike="noStrike">
              <a:solidFill>
                <a:srgbClr val="000000"/>
              </a:solidFill>
              <a:latin typeface="Arial"/>
              <a:ea typeface="Arial"/>
              <a:cs typeface="Arial"/>
              <a:sym typeface="Arial"/>
            </a:endParaRPr>
          </a:p>
        </p:txBody>
      </p:sp>
      <p:pic>
        <p:nvPicPr>
          <p:cNvPr descr="Bureau d'études en performance énergétique et ingénierie | Akéa Énergies" id="666" name="Google Shape;666;p2"/>
          <p:cNvPicPr preferRelativeResize="0"/>
          <p:nvPr/>
        </p:nvPicPr>
        <p:blipFill rotWithShape="1">
          <a:blip r:embed="rId5">
            <a:alphaModFix/>
          </a:blip>
          <a:srcRect b="0" l="0" r="0" t="0"/>
          <a:stretch/>
        </p:blipFill>
        <p:spPr>
          <a:xfrm>
            <a:off x="8610600" y="4751033"/>
            <a:ext cx="1962962" cy="735089"/>
          </a:xfrm>
          <a:prstGeom prst="rect">
            <a:avLst/>
          </a:prstGeom>
          <a:noFill/>
          <a:ln>
            <a:noFill/>
          </a:ln>
        </p:spPr>
      </p:pic>
      <p:pic>
        <p:nvPicPr>
          <p:cNvPr descr="Alliade habitat komarov hellio" id="667" name="Google Shape;667;p2"/>
          <p:cNvPicPr preferRelativeResize="0"/>
          <p:nvPr/>
        </p:nvPicPr>
        <p:blipFill rotWithShape="1">
          <a:blip r:embed="rId6">
            <a:alphaModFix/>
          </a:blip>
          <a:srcRect b="4084" l="26648" r="19768" t="3704"/>
          <a:stretch/>
        </p:blipFill>
        <p:spPr>
          <a:xfrm>
            <a:off x="3418929" y="4584677"/>
            <a:ext cx="981300" cy="1577456"/>
          </a:xfrm>
          <a:prstGeom prst="rect">
            <a:avLst/>
          </a:prstGeom>
          <a:noFill/>
          <a:ln>
            <a:noFill/>
          </a:ln>
        </p:spPr>
      </p:pic>
      <p:pic>
        <p:nvPicPr>
          <p:cNvPr id="668" name="Google Shape;668;p2"/>
          <p:cNvPicPr preferRelativeResize="0"/>
          <p:nvPr/>
        </p:nvPicPr>
        <p:blipFill rotWithShape="1">
          <a:blip r:embed="rId7">
            <a:alphaModFix/>
          </a:blip>
          <a:srcRect b="16061" l="0" r="0" t="4818"/>
          <a:stretch/>
        </p:blipFill>
        <p:spPr>
          <a:xfrm>
            <a:off x="91583" y="4584677"/>
            <a:ext cx="2112000" cy="987600"/>
          </a:xfrm>
          <a:prstGeom prst="round2DiagRect">
            <a:avLst>
              <a:gd fmla="val 50000" name="adj1"/>
              <a:gd fmla="val 0" name="adj2"/>
            </a:avLst>
          </a:prstGeom>
          <a:noFill/>
          <a:ln>
            <a:noFill/>
          </a:ln>
        </p:spPr>
      </p:pic>
      <p:pic>
        <p:nvPicPr>
          <p:cNvPr id="669" name="Google Shape;669;p2"/>
          <p:cNvPicPr preferRelativeResize="0"/>
          <p:nvPr/>
        </p:nvPicPr>
        <p:blipFill rotWithShape="1">
          <a:blip r:embed="rId8">
            <a:alphaModFix/>
          </a:blip>
          <a:srcRect b="0" l="16899" r="16906" t="0"/>
          <a:stretch/>
        </p:blipFill>
        <p:spPr>
          <a:xfrm>
            <a:off x="91583" y="5727098"/>
            <a:ext cx="2112000" cy="2127000"/>
          </a:xfrm>
          <a:prstGeom prst="round2DiagRect">
            <a:avLst>
              <a:gd fmla="val 23991" name="adj1"/>
              <a:gd fmla="val 0" name="adj2"/>
            </a:avLst>
          </a:prstGeom>
          <a:noFill/>
          <a:ln>
            <a:noFill/>
          </a:ln>
        </p:spPr>
      </p:pic>
      <p:sp>
        <p:nvSpPr>
          <p:cNvPr id="670" name="Google Shape;670;p2"/>
          <p:cNvSpPr/>
          <p:nvPr/>
        </p:nvSpPr>
        <p:spPr>
          <a:xfrm>
            <a:off x="3418929" y="6296798"/>
            <a:ext cx="981300" cy="987600"/>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F135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71" name="Google Shape;671;p2"/>
          <p:cNvPicPr preferRelativeResize="0"/>
          <p:nvPr/>
        </p:nvPicPr>
        <p:blipFill rotWithShape="1">
          <a:blip r:embed="rId9">
            <a:alphaModFix/>
          </a:blip>
          <a:srcRect b="16527" l="26288" r="26293" t="6382"/>
          <a:stretch/>
        </p:blipFill>
        <p:spPr>
          <a:xfrm>
            <a:off x="2320606" y="4587948"/>
            <a:ext cx="981300" cy="2127000"/>
          </a:xfrm>
          <a:prstGeom prst="round2DiagRect">
            <a:avLst>
              <a:gd fmla="val 50000" name="adj1"/>
              <a:gd fmla="val 0" name="adj2"/>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6" name="Shape 676"/>
        <p:cNvGrpSpPr/>
        <p:nvPr/>
      </p:nvGrpSpPr>
      <p:grpSpPr>
        <a:xfrm>
          <a:off x="0" y="0"/>
          <a:ext cx="0" cy="0"/>
          <a:chOff x="0" y="0"/>
          <a:chExt cx="0" cy="0"/>
        </a:xfrm>
      </p:grpSpPr>
      <p:sp>
        <p:nvSpPr>
          <p:cNvPr id="677" name="Google Shape;677;g3e5aa59e61a_0_1021"/>
          <p:cNvSpPr/>
          <p:nvPr/>
        </p:nvSpPr>
        <p:spPr>
          <a:xfrm>
            <a:off x="0" y="0"/>
            <a:ext cx="12192000" cy="1714500"/>
          </a:xfrm>
          <a:prstGeom prst="rect">
            <a:avLst/>
          </a:prstGeom>
          <a:solidFill>
            <a:srgbClr val="0070BB"/>
          </a:solid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g3e5aa59e61a_0_102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fr-FR"/>
              <a:t>Webinaire Juin 2026 – Subventions publiques et CEE</a:t>
            </a:r>
            <a:endParaRPr/>
          </a:p>
        </p:txBody>
      </p:sp>
      <p:sp>
        <p:nvSpPr>
          <p:cNvPr id="679" name="Google Shape;679;g3e5aa59e61a_0_1021"/>
          <p:cNvSpPr txBox="1"/>
          <p:nvPr/>
        </p:nvSpPr>
        <p:spPr>
          <a:xfrm>
            <a:off x="762000" y="285750"/>
            <a:ext cx="10668000" cy="985200"/>
          </a:xfrm>
          <a:prstGeom prst="rect">
            <a:avLst/>
          </a:prstGeom>
          <a:solidFill>
            <a:srgbClr val="000000">
              <a:alpha val="0"/>
            </a:srgbClr>
          </a:solidFill>
          <a:ln>
            <a:noFill/>
          </a:ln>
        </p:spPr>
        <p:txBody>
          <a:bodyPr anchorCtr="0" anchor="ctr" bIns="0" lIns="0" spcFirstLastPara="1" rIns="0" wrap="square" tIns="0">
            <a:spAutoFit/>
          </a:bodyPr>
          <a:lstStyle/>
          <a:p>
            <a:pPr indent="0" lvl="0" marL="0" marR="0" rtl="0" algn="ctr">
              <a:lnSpc>
                <a:spcPct val="100000"/>
              </a:lnSpc>
              <a:spcBef>
                <a:spcPts val="0"/>
              </a:spcBef>
              <a:spcAft>
                <a:spcPts val="0"/>
              </a:spcAft>
              <a:buClr>
                <a:srgbClr val="000000"/>
              </a:buClr>
              <a:buSzPts val="3200"/>
              <a:buFont typeface="Arial"/>
              <a:buNone/>
            </a:pPr>
            <a:r>
              <a:rPr b="1" i="0" lang="fr-FR" sz="3200" u="none" cap="none" strike="noStrike">
                <a:solidFill>
                  <a:srgbClr val="FFFFFF"/>
                </a:solidFill>
                <a:latin typeface="Trebuchet MS"/>
                <a:ea typeface="Trebuchet MS"/>
                <a:cs typeface="Trebuchet MS"/>
                <a:sym typeface="Trebuchet MS"/>
              </a:rPr>
              <a:t>Contactez Hellio pour structurer votre projet et obtenir les meilleures aides</a:t>
            </a:r>
            <a:endParaRPr b="1" i="0" sz="3200" u="none" cap="none" strike="noStrike">
              <a:solidFill>
                <a:srgbClr val="FFFFFF"/>
              </a:solidFill>
              <a:latin typeface="Trebuchet MS"/>
              <a:ea typeface="Trebuchet MS"/>
              <a:cs typeface="Trebuchet MS"/>
              <a:sym typeface="Trebuchet MS"/>
            </a:endParaRPr>
          </a:p>
        </p:txBody>
      </p:sp>
      <p:sp>
        <p:nvSpPr>
          <p:cNvPr id="680" name="Google Shape;680;g3e5aa59e61a_0_10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grpSp>
        <p:nvGrpSpPr>
          <p:cNvPr id="681" name="Google Shape;681;g3e5aa59e61a_0_1021"/>
          <p:cNvGrpSpPr/>
          <p:nvPr/>
        </p:nvGrpSpPr>
        <p:grpSpPr>
          <a:xfrm>
            <a:off x="1143000" y="2095500"/>
            <a:ext cx="4572000" cy="3619500"/>
            <a:chOff x="1143000" y="2095500"/>
            <a:chExt cx="4572000" cy="3619500"/>
          </a:xfrm>
        </p:grpSpPr>
        <p:sp>
          <p:nvSpPr>
            <p:cNvPr id="682" name="Google Shape;682;g3e5aa59e61a_0_1021"/>
            <p:cNvSpPr/>
            <p:nvPr/>
          </p:nvSpPr>
          <p:spPr>
            <a:xfrm>
              <a:off x="1143000" y="2095500"/>
              <a:ext cx="4572000" cy="3619500"/>
            </a:xfrm>
            <a:prstGeom prst="roundRect">
              <a:avLst>
                <a:gd fmla="val 5263" name="adj"/>
              </a:avLst>
            </a:prstGeom>
            <a:solidFill>
              <a:srgbClr val="F8FAFC"/>
            </a:solidFill>
            <a:ln cap="flat" cmpd="sng" w="1905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83" name="Google Shape;683;g3e5aa59e61a_0_1021"/>
            <p:cNvPicPr preferRelativeResize="0"/>
            <p:nvPr/>
          </p:nvPicPr>
          <p:blipFill rotWithShape="1">
            <a:blip r:embed="rId4">
              <a:alphaModFix/>
            </a:blip>
            <a:srcRect b="6793" l="0" r="0" t="6784"/>
            <a:stretch/>
          </p:blipFill>
          <p:spPr>
            <a:xfrm>
              <a:off x="1428750" y="2381250"/>
              <a:ext cx="1714500" cy="1714500"/>
            </a:xfrm>
            <a:prstGeom prst="ellipse">
              <a:avLst/>
            </a:prstGeom>
            <a:noFill/>
            <a:ln>
              <a:noFill/>
            </a:ln>
          </p:spPr>
        </p:pic>
        <p:sp>
          <p:nvSpPr>
            <p:cNvPr id="684" name="Google Shape;684;g3e5aa59e61a_0_1021"/>
            <p:cNvSpPr txBox="1"/>
            <p:nvPr/>
          </p:nvSpPr>
          <p:spPr>
            <a:xfrm>
              <a:off x="1333500" y="4191000"/>
              <a:ext cx="4191000" cy="1333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0070BB"/>
                  </a:solidFill>
                  <a:latin typeface="Trebuchet MS"/>
                  <a:ea typeface="Trebuchet MS"/>
                  <a:cs typeface="Trebuchet MS"/>
                  <a:sym typeface="Trebuchet MS"/>
                </a:rPr>
                <a:t>Lou Anne BOURGUIGNON</a:t>
              </a:r>
              <a:endParaRPr b="1" i="0" sz="1800" u="none" cap="none" strike="noStrike">
                <a:solidFill>
                  <a:srgbClr val="0070BB"/>
                </a:solidFill>
                <a:latin typeface="Trebuchet MS"/>
                <a:ea typeface="Trebuchet MS"/>
                <a:cs typeface="Trebuchet MS"/>
                <a:sym typeface="Trebuchet MS"/>
              </a:endParaRPr>
            </a:p>
            <a:p>
              <a:pPr indent="0" lvl="0" marL="0" marR="0" rtl="0" algn="ctr">
                <a:lnSpc>
                  <a:spcPct val="100000"/>
                </a:lnSpc>
                <a:spcBef>
                  <a:spcPts val="600"/>
                </a:spcBef>
                <a:spcAft>
                  <a:spcPts val="0"/>
                </a:spcAft>
                <a:buClr>
                  <a:srgbClr val="000000"/>
                </a:buClr>
                <a:buSzPts val="1400"/>
                <a:buFont typeface="Arial"/>
                <a:buNone/>
              </a:pPr>
              <a:r>
                <a:rPr b="0" i="0" lang="fr-FR" sz="1400" u="none" cap="none" strike="noStrike">
                  <a:solidFill>
                    <a:srgbClr val="3A3A3A"/>
                  </a:solidFill>
                  <a:latin typeface="Trebuchet MS"/>
                  <a:ea typeface="Trebuchet MS"/>
                  <a:cs typeface="Trebuchet MS"/>
                  <a:sym typeface="Trebuchet MS"/>
                </a:rPr>
                <a:t>Chargée d’affaires Subventions publiques</a:t>
              </a:r>
              <a:endParaRPr b="0" i="0" sz="1400" u="none" cap="none" strike="noStrike">
                <a:solidFill>
                  <a:srgbClr val="3A3A3A"/>
                </a:solidFill>
                <a:latin typeface="Trebuchet MS"/>
                <a:ea typeface="Trebuchet MS"/>
                <a:cs typeface="Trebuchet MS"/>
                <a:sym typeface="Trebuchet MS"/>
              </a:endParaRPr>
            </a:p>
            <a:p>
              <a:pPr indent="0" lvl="0" marL="0" marR="0" rtl="0" algn="ctr">
                <a:lnSpc>
                  <a:spcPct val="100000"/>
                </a:lnSpc>
                <a:spcBef>
                  <a:spcPts val="1125"/>
                </a:spcBef>
                <a:spcAft>
                  <a:spcPts val="0"/>
                </a:spcAft>
                <a:buClr>
                  <a:srgbClr val="000000"/>
                </a:buClr>
                <a:buSzPts val="1300"/>
                <a:buFont typeface="Arial"/>
                <a:buNone/>
              </a:pPr>
              <a:r>
                <a:rPr b="1" i="0" lang="fr-FR" sz="1300" u="none" cap="none" strike="noStrike">
                  <a:solidFill>
                    <a:srgbClr val="0070BB"/>
                  </a:solidFill>
                  <a:latin typeface="Trebuchet MS"/>
                  <a:ea typeface="Trebuchet MS"/>
                  <a:cs typeface="Trebuchet MS"/>
                  <a:sym typeface="Trebuchet MS"/>
                </a:rPr>
                <a:t>labourguignon@hellio.com</a:t>
              </a:r>
              <a:endParaRPr b="1" i="0" sz="1300" u="none" cap="none" strike="noStrike">
                <a:solidFill>
                  <a:srgbClr val="0070BB"/>
                </a:solidFill>
                <a:latin typeface="Trebuchet MS"/>
                <a:ea typeface="Trebuchet MS"/>
                <a:cs typeface="Trebuchet MS"/>
                <a:sym typeface="Trebuchet MS"/>
              </a:endParaRPr>
            </a:p>
          </p:txBody>
        </p:sp>
      </p:grpSp>
      <p:grpSp>
        <p:nvGrpSpPr>
          <p:cNvPr id="685" name="Google Shape;685;g3e5aa59e61a_0_1021"/>
          <p:cNvGrpSpPr/>
          <p:nvPr/>
        </p:nvGrpSpPr>
        <p:grpSpPr>
          <a:xfrm>
            <a:off x="838200" y="6434261"/>
            <a:ext cx="1465081" cy="209301"/>
            <a:chOff x="7407195" y="4672150"/>
            <a:chExt cx="1465081" cy="209301"/>
          </a:xfrm>
        </p:grpSpPr>
        <p:pic>
          <p:nvPicPr>
            <p:cNvPr id="686" name="Google Shape;686;g3e5aa59e61a_0_1021"/>
            <p:cNvPicPr preferRelativeResize="0"/>
            <p:nvPr/>
          </p:nvPicPr>
          <p:blipFill rotWithShape="1">
            <a:blip r:embed="rId5">
              <a:alphaModFix/>
            </a:blip>
            <a:srcRect b="0" l="0" r="0" t="0"/>
            <a:stretch/>
          </p:blipFill>
          <p:spPr>
            <a:xfrm>
              <a:off x="7407195" y="4672150"/>
              <a:ext cx="209298" cy="209301"/>
            </a:xfrm>
            <a:prstGeom prst="rect">
              <a:avLst/>
            </a:prstGeom>
            <a:noFill/>
            <a:ln>
              <a:noFill/>
            </a:ln>
          </p:spPr>
        </p:pic>
        <p:pic>
          <p:nvPicPr>
            <p:cNvPr descr="Une image contenant cercle, art&#10;&#10;Description générée automatiquement" id="687" name="Google Shape;687;g3e5aa59e61a_0_1021"/>
            <p:cNvPicPr preferRelativeResize="0"/>
            <p:nvPr/>
          </p:nvPicPr>
          <p:blipFill rotWithShape="1">
            <a:blip r:embed="rId6">
              <a:alphaModFix/>
            </a:blip>
            <a:srcRect b="0" l="0" r="0" t="0"/>
            <a:stretch/>
          </p:blipFill>
          <p:spPr>
            <a:xfrm>
              <a:off x="7616493" y="4672150"/>
              <a:ext cx="209298" cy="209301"/>
            </a:xfrm>
            <a:prstGeom prst="rect">
              <a:avLst/>
            </a:prstGeom>
            <a:noFill/>
            <a:ln>
              <a:noFill/>
            </a:ln>
          </p:spPr>
        </p:pic>
        <p:pic>
          <p:nvPicPr>
            <p:cNvPr descr="Une image contenant Bleu électrique, capture d’écran, Caractère coloré, bleu&#10;&#10;Description générée automatiquement" id="688" name="Google Shape;688;g3e5aa59e61a_0_1021"/>
            <p:cNvPicPr preferRelativeResize="0"/>
            <p:nvPr/>
          </p:nvPicPr>
          <p:blipFill rotWithShape="1">
            <a:blip r:embed="rId7">
              <a:alphaModFix/>
            </a:blip>
            <a:srcRect b="0" l="0" r="0" t="0"/>
            <a:stretch/>
          </p:blipFill>
          <p:spPr>
            <a:xfrm>
              <a:off x="7825785" y="4672150"/>
              <a:ext cx="209298" cy="209301"/>
            </a:xfrm>
            <a:prstGeom prst="rect">
              <a:avLst/>
            </a:prstGeom>
            <a:noFill/>
            <a:ln>
              <a:noFill/>
            </a:ln>
          </p:spPr>
        </p:pic>
        <p:pic>
          <p:nvPicPr>
            <p:cNvPr descr="Une image contenant cercle, Caractère coloré&#10;&#10;Description générée automatiquement" id="689" name="Google Shape;689;g3e5aa59e61a_0_1021"/>
            <p:cNvPicPr preferRelativeResize="0"/>
            <p:nvPr/>
          </p:nvPicPr>
          <p:blipFill rotWithShape="1">
            <a:blip r:embed="rId8">
              <a:alphaModFix/>
            </a:blip>
            <a:srcRect b="0" l="0" r="0" t="0"/>
            <a:stretch/>
          </p:blipFill>
          <p:spPr>
            <a:xfrm>
              <a:off x="8035084" y="4672150"/>
              <a:ext cx="209298" cy="209301"/>
            </a:xfrm>
            <a:prstGeom prst="rect">
              <a:avLst/>
            </a:prstGeom>
            <a:noFill/>
            <a:ln>
              <a:noFill/>
            </a:ln>
          </p:spPr>
        </p:pic>
        <p:pic>
          <p:nvPicPr>
            <p:cNvPr descr="Une image contenant cercle, objet astronomique, astronomie&#10;&#10;Description générée automatiquement" id="690" name="Google Shape;690;g3e5aa59e61a_0_1021"/>
            <p:cNvPicPr preferRelativeResize="0"/>
            <p:nvPr/>
          </p:nvPicPr>
          <p:blipFill rotWithShape="1">
            <a:blip r:embed="rId9">
              <a:alphaModFix/>
            </a:blip>
            <a:srcRect b="0" l="0" r="0" t="0"/>
            <a:stretch/>
          </p:blipFill>
          <p:spPr>
            <a:xfrm>
              <a:off x="8244381" y="4672150"/>
              <a:ext cx="209298" cy="209301"/>
            </a:xfrm>
            <a:prstGeom prst="rect">
              <a:avLst/>
            </a:prstGeom>
            <a:noFill/>
            <a:ln>
              <a:noFill/>
            </a:ln>
          </p:spPr>
        </p:pic>
        <p:pic>
          <p:nvPicPr>
            <p:cNvPr descr="Une image contenant blanc, Graphique, noir&#10;&#10;Description générée automatiquement" id="691" name="Google Shape;691;g3e5aa59e61a_0_1021"/>
            <p:cNvPicPr preferRelativeResize="0"/>
            <p:nvPr/>
          </p:nvPicPr>
          <p:blipFill rotWithShape="1">
            <a:blip r:embed="rId10">
              <a:alphaModFix/>
            </a:blip>
            <a:srcRect b="0" l="0" r="0" t="0"/>
            <a:stretch/>
          </p:blipFill>
          <p:spPr>
            <a:xfrm>
              <a:off x="8453679" y="4672150"/>
              <a:ext cx="209298" cy="209301"/>
            </a:xfrm>
            <a:prstGeom prst="rect">
              <a:avLst/>
            </a:prstGeom>
            <a:noFill/>
            <a:ln>
              <a:noFill/>
            </a:ln>
          </p:spPr>
        </p:pic>
        <p:pic>
          <p:nvPicPr>
            <p:cNvPr descr="Une image contenant orange&#10;&#10;Description générée automatiquement" id="692" name="Google Shape;692;g3e5aa59e61a_0_1021"/>
            <p:cNvPicPr preferRelativeResize="0"/>
            <p:nvPr/>
          </p:nvPicPr>
          <p:blipFill rotWithShape="1">
            <a:blip r:embed="rId11">
              <a:alphaModFix/>
            </a:blip>
            <a:srcRect b="0" l="0" r="0" t="0"/>
            <a:stretch/>
          </p:blipFill>
          <p:spPr>
            <a:xfrm>
              <a:off x="8662978" y="4672150"/>
              <a:ext cx="209298" cy="209301"/>
            </a:xfrm>
            <a:prstGeom prst="rect">
              <a:avLst/>
            </a:prstGeom>
            <a:noFill/>
            <a:ln>
              <a:noFill/>
            </a:ln>
          </p:spPr>
        </p:pic>
      </p:grpSp>
      <p:grpSp>
        <p:nvGrpSpPr>
          <p:cNvPr id="693" name="Google Shape;693;g3e5aa59e61a_0_1021"/>
          <p:cNvGrpSpPr/>
          <p:nvPr/>
        </p:nvGrpSpPr>
        <p:grpSpPr>
          <a:xfrm>
            <a:off x="6477000" y="2095500"/>
            <a:ext cx="4572000" cy="3619500"/>
            <a:chOff x="6477000" y="2095500"/>
            <a:chExt cx="4572000" cy="3619500"/>
          </a:xfrm>
        </p:grpSpPr>
        <p:sp>
          <p:nvSpPr>
            <p:cNvPr id="694" name="Google Shape;694;g3e5aa59e61a_0_1021"/>
            <p:cNvSpPr/>
            <p:nvPr/>
          </p:nvSpPr>
          <p:spPr>
            <a:xfrm>
              <a:off x="6477000" y="2095500"/>
              <a:ext cx="4572000" cy="3619500"/>
            </a:xfrm>
            <a:prstGeom prst="roundRect">
              <a:avLst>
                <a:gd fmla="val 5263" name="adj"/>
              </a:avLst>
            </a:prstGeom>
            <a:solidFill>
              <a:srgbClr val="F8FAFC"/>
            </a:solidFill>
            <a:ln cap="flat" cmpd="sng" w="19050">
              <a:solidFill>
                <a:srgbClr val="E2E8F0"/>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5" name="Google Shape;695;g3e5aa59e61a_0_1021"/>
            <p:cNvPicPr preferRelativeResize="0"/>
            <p:nvPr/>
          </p:nvPicPr>
          <p:blipFill rotWithShape="1">
            <a:blip r:embed="rId12">
              <a:alphaModFix/>
            </a:blip>
            <a:srcRect b="33302" l="0" r="0" t="0"/>
            <a:stretch/>
          </p:blipFill>
          <p:spPr>
            <a:xfrm>
              <a:off x="6762750" y="2381250"/>
              <a:ext cx="1714500" cy="1714500"/>
            </a:xfrm>
            <a:prstGeom prst="ellipse">
              <a:avLst/>
            </a:prstGeom>
            <a:noFill/>
            <a:ln>
              <a:noFill/>
            </a:ln>
          </p:spPr>
        </p:pic>
        <p:sp>
          <p:nvSpPr>
            <p:cNvPr id="696" name="Google Shape;696;g3e5aa59e61a_0_1021"/>
            <p:cNvSpPr txBox="1"/>
            <p:nvPr/>
          </p:nvSpPr>
          <p:spPr>
            <a:xfrm>
              <a:off x="6667500" y="4191000"/>
              <a:ext cx="4191000" cy="13335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i="0" lang="fr-FR" sz="1800" u="none" cap="none" strike="noStrike">
                  <a:solidFill>
                    <a:srgbClr val="0070BB"/>
                  </a:solidFill>
                  <a:latin typeface="Trebuchet MS"/>
                  <a:ea typeface="Trebuchet MS"/>
                  <a:cs typeface="Trebuchet MS"/>
                  <a:sym typeface="Trebuchet MS"/>
                </a:rPr>
                <a:t>Adèle VINCENT</a:t>
              </a:r>
              <a:endParaRPr b="1" i="0" sz="1800" u="none" cap="none" strike="noStrike">
                <a:solidFill>
                  <a:srgbClr val="0070BB"/>
                </a:solidFill>
                <a:latin typeface="Trebuchet MS"/>
                <a:ea typeface="Trebuchet MS"/>
                <a:cs typeface="Trebuchet MS"/>
                <a:sym typeface="Trebuchet MS"/>
              </a:endParaRPr>
            </a:p>
            <a:p>
              <a:pPr indent="0" lvl="0" marL="0" marR="0" rtl="0" algn="ctr">
                <a:lnSpc>
                  <a:spcPct val="100000"/>
                </a:lnSpc>
                <a:spcBef>
                  <a:spcPts val="600"/>
                </a:spcBef>
                <a:spcAft>
                  <a:spcPts val="0"/>
                </a:spcAft>
                <a:buClr>
                  <a:srgbClr val="000000"/>
                </a:buClr>
                <a:buSzPts val="1400"/>
                <a:buFont typeface="Arial"/>
                <a:buNone/>
              </a:pPr>
              <a:r>
                <a:rPr b="0" i="0" lang="fr-FR" sz="1400" u="none" cap="none" strike="noStrike">
                  <a:solidFill>
                    <a:srgbClr val="3A3A3A"/>
                  </a:solidFill>
                  <a:latin typeface="Trebuchet MS"/>
                  <a:ea typeface="Trebuchet MS"/>
                  <a:cs typeface="Trebuchet MS"/>
                  <a:sym typeface="Trebuchet MS"/>
                </a:rPr>
                <a:t>Chargée d'affaires Logement social</a:t>
              </a:r>
              <a:endParaRPr b="0" i="0" sz="1400" u="none" cap="none" strike="noStrike">
                <a:solidFill>
                  <a:srgbClr val="3A3A3A"/>
                </a:solidFill>
                <a:latin typeface="Trebuchet MS"/>
                <a:ea typeface="Trebuchet MS"/>
                <a:cs typeface="Trebuchet MS"/>
                <a:sym typeface="Trebuchet MS"/>
              </a:endParaRPr>
            </a:p>
            <a:p>
              <a:pPr indent="0" lvl="0" marL="0" marR="0" rtl="0" algn="ctr">
                <a:lnSpc>
                  <a:spcPct val="100000"/>
                </a:lnSpc>
                <a:spcBef>
                  <a:spcPts val="1125"/>
                </a:spcBef>
                <a:spcAft>
                  <a:spcPts val="0"/>
                </a:spcAft>
                <a:buClr>
                  <a:srgbClr val="000000"/>
                </a:buClr>
                <a:buSzPts val="1300"/>
                <a:buFont typeface="Arial"/>
                <a:buNone/>
              </a:pPr>
              <a:r>
                <a:rPr b="1" i="0" lang="fr-FR" sz="1300" u="none" cap="none" strike="noStrike">
                  <a:solidFill>
                    <a:srgbClr val="0070BB"/>
                  </a:solidFill>
                  <a:latin typeface="Trebuchet MS"/>
                  <a:ea typeface="Trebuchet MS"/>
                  <a:cs typeface="Trebuchet MS"/>
                  <a:sym typeface="Trebuchet MS"/>
                </a:rPr>
                <a:t>avincent@hellio.com</a:t>
              </a:r>
              <a:endParaRPr b="1" i="0" sz="1300" u="none" cap="none" strike="noStrike">
                <a:solidFill>
                  <a:srgbClr val="0070BB"/>
                </a:solidFill>
                <a:latin typeface="Trebuchet MS"/>
                <a:ea typeface="Trebuchet MS"/>
                <a:cs typeface="Trebuchet MS"/>
                <a:sym typeface="Trebuchet MS"/>
              </a:endParaRPr>
            </a:p>
          </p:txBody>
        </p:sp>
      </p:grpSp>
      <p:pic>
        <p:nvPicPr>
          <p:cNvPr id="697" name="Google Shape;697;g3e5aa59e61a_0_1021"/>
          <p:cNvPicPr preferRelativeResize="0"/>
          <p:nvPr/>
        </p:nvPicPr>
        <p:blipFill rotWithShape="1">
          <a:blip r:embed="rId13">
            <a:alphaModFix/>
          </a:blip>
          <a:srcRect b="407" l="0" r="0" t="417"/>
          <a:stretch/>
        </p:blipFill>
        <p:spPr>
          <a:xfrm>
            <a:off x="10668000" y="6191250"/>
            <a:ext cx="1143000" cy="342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0BB"/>
        </a:solidFill>
      </p:bgPr>
    </p:bg>
    <p:spTree>
      <p:nvGrpSpPr>
        <p:cNvPr id="701" name="Shape 701"/>
        <p:cNvGrpSpPr/>
        <p:nvPr/>
      </p:nvGrpSpPr>
      <p:grpSpPr>
        <a:xfrm>
          <a:off x="0" y="0"/>
          <a:ext cx="0" cy="0"/>
          <a:chOff x="0" y="0"/>
          <a:chExt cx="0" cy="0"/>
        </a:xfrm>
      </p:grpSpPr>
      <p:sp>
        <p:nvSpPr>
          <p:cNvPr id="702" name="Google Shape;702;g33f1d6f05e5_0_1"/>
          <p:cNvSpPr/>
          <p:nvPr/>
        </p:nvSpPr>
        <p:spPr>
          <a:xfrm>
            <a:off x="0" y="0"/>
            <a:ext cx="5920800" cy="6858000"/>
          </a:xfrm>
          <a:prstGeom prst="rect">
            <a:avLst/>
          </a:prstGeom>
          <a:solidFill>
            <a:srgbClr val="F3F3F3"/>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03" name="Google Shape;703;g33f1d6f05e5_0_1"/>
          <p:cNvSpPr/>
          <p:nvPr/>
        </p:nvSpPr>
        <p:spPr>
          <a:xfrm>
            <a:off x="5920800" y="1772967"/>
            <a:ext cx="4302300" cy="2565300"/>
          </a:xfrm>
          <a:prstGeom prst="rect">
            <a:avLst/>
          </a:prstGeom>
          <a:solidFill>
            <a:srgbClr val="0070BB"/>
          </a:solid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rial"/>
              <a:ea typeface="Arial"/>
              <a:cs typeface="Arial"/>
              <a:sym typeface="Arial"/>
            </a:endParaRPr>
          </a:p>
        </p:txBody>
      </p:sp>
      <p:sp>
        <p:nvSpPr>
          <p:cNvPr id="704" name="Google Shape;704;g33f1d6f05e5_0_1"/>
          <p:cNvSpPr txBox="1"/>
          <p:nvPr/>
        </p:nvSpPr>
        <p:spPr>
          <a:xfrm>
            <a:off x="1172800" y="2617800"/>
            <a:ext cx="9330000" cy="1192800"/>
          </a:xfrm>
          <a:prstGeom prst="rect">
            <a:avLst/>
          </a:prstGeom>
          <a:noFill/>
          <a:ln>
            <a:noFill/>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6400"/>
              <a:buFont typeface="Arial"/>
              <a:buNone/>
            </a:pPr>
            <a:r>
              <a:rPr b="1" i="0" lang="fr-FR" sz="6400" u="none" cap="none" strike="noStrike">
                <a:solidFill>
                  <a:srgbClr val="0474BC"/>
                </a:solidFill>
                <a:latin typeface="Trebuchet MS"/>
                <a:ea typeface="Trebuchet MS"/>
                <a:cs typeface="Trebuchet MS"/>
                <a:sym typeface="Trebuchet MS"/>
              </a:rPr>
              <a:t>Questions</a:t>
            </a:r>
            <a:r>
              <a:rPr b="1" i="0" lang="fr-FR" sz="6400" u="none" cap="none" strike="noStrike">
                <a:solidFill>
                  <a:schemeClr val="lt1"/>
                </a:solidFill>
                <a:latin typeface="Trebuchet MS"/>
                <a:ea typeface="Trebuchet MS"/>
                <a:cs typeface="Trebuchet MS"/>
                <a:sym typeface="Trebuchet MS"/>
              </a:rPr>
              <a:t>   Réponses</a:t>
            </a:r>
            <a:endParaRPr b="1" i="0" sz="64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74BC"/>
        </a:solidFill>
      </p:bgPr>
    </p:bg>
    <p:spTree>
      <p:nvGrpSpPr>
        <p:cNvPr id="708" name="Shape 708"/>
        <p:cNvGrpSpPr/>
        <p:nvPr/>
      </p:nvGrpSpPr>
      <p:grpSpPr>
        <a:xfrm>
          <a:off x="0" y="0"/>
          <a:ext cx="0" cy="0"/>
          <a:chOff x="0" y="0"/>
          <a:chExt cx="0" cy="0"/>
        </a:xfrm>
      </p:grpSpPr>
      <p:sp>
        <p:nvSpPr>
          <p:cNvPr id="709" name="Google Shape;709;p13"/>
          <p:cNvSpPr txBox="1"/>
          <p:nvPr/>
        </p:nvSpPr>
        <p:spPr>
          <a:xfrm>
            <a:off x="4644800" y="5615480"/>
            <a:ext cx="2902400" cy="934000"/>
          </a:xfrm>
          <a:prstGeom prst="rect">
            <a:avLst/>
          </a:prstGeom>
          <a:noFill/>
          <a:ln>
            <a:noFill/>
          </a:ln>
        </p:spPr>
        <p:txBody>
          <a:bodyPr anchorCtr="0" anchor="ctr"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600"/>
              <a:buFont typeface="Arial"/>
              <a:buNone/>
            </a:pPr>
            <a:r>
              <a:rPr b="0" i="0" lang="fr-FR" sz="1600" u="none" cap="none" strike="noStrike">
                <a:solidFill>
                  <a:srgbClr val="FFFFFF"/>
                </a:solidFill>
                <a:latin typeface="Trebuchet MS"/>
                <a:ea typeface="Trebuchet MS"/>
                <a:cs typeface="Trebuchet MS"/>
                <a:sym typeface="Trebuchet MS"/>
              </a:rPr>
              <a:t>50 rue Madame de Sanzillon 92110 Clichy</a:t>
            </a:r>
            <a:endParaRPr b="0" i="0" sz="1600" u="none" cap="none" strike="noStrike">
              <a:solidFill>
                <a:srgbClr val="FFFFFF"/>
              </a:solidFill>
              <a:latin typeface="Trebuchet MS"/>
              <a:ea typeface="Trebuchet MS"/>
              <a:cs typeface="Trebuchet MS"/>
              <a:sym typeface="Trebuchet MS"/>
            </a:endParaRPr>
          </a:p>
          <a:p>
            <a:pPr indent="0" lvl="0" marL="0" marR="0" rtl="0" algn="ctr">
              <a:lnSpc>
                <a:spcPct val="100000"/>
              </a:lnSpc>
              <a:spcBef>
                <a:spcPts val="1067"/>
              </a:spcBef>
              <a:spcAft>
                <a:spcPts val="1067"/>
              </a:spcAft>
              <a:buClr>
                <a:srgbClr val="000000"/>
              </a:buClr>
              <a:buSzPts val="1600"/>
              <a:buFont typeface="Arial"/>
              <a:buNone/>
            </a:pPr>
            <a:r>
              <a:rPr b="1" i="0" lang="fr-FR" sz="1600" u="none" cap="none" strike="noStrike">
                <a:solidFill>
                  <a:srgbClr val="FFFFFF"/>
                </a:solidFill>
                <a:latin typeface="Trebuchet MS"/>
                <a:ea typeface="Trebuchet MS"/>
                <a:cs typeface="Trebuchet MS"/>
                <a:sym typeface="Trebuchet MS"/>
              </a:rPr>
              <a:t>hellio.com</a:t>
            </a:r>
            <a:endParaRPr b="1" i="0" sz="1600" u="none" cap="none" strike="noStrike">
              <a:solidFill>
                <a:srgbClr val="FFFFFF"/>
              </a:solidFill>
              <a:latin typeface="Trebuchet MS"/>
              <a:ea typeface="Trebuchet MS"/>
              <a:cs typeface="Trebuchet MS"/>
              <a:sym typeface="Trebuchet MS"/>
            </a:endParaRPr>
          </a:p>
        </p:txBody>
      </p:sp>
      <p:pic>
        <p:nvPicPr>
          <p:cNvPr id="710" name="Google Shape;710;p13"/>
          <p:cNvPicPr preferRelativeResize="0"/>
          <p:nvPr/>
        </p:nvPicPr>
        <p:blipFill rotWithShape="1">
          <a:blip r:embed="rId3">
            <a:alphaModFix/>
          </a:blip>
          <a:srcRect b="0" l="0" r="0" t="0"/>
          <a:stretch/>
        </p:blipFill>
        <p:spPr>
          <a:xfrm>
            <a:off x="5446520" y="4845924"/>
            <a:ext cx="1298960" cy="392933"/>
          </a:xfrm>
          <a:prstGeom prst="rect">
            <a:avLst/>
          </a:prstGeom>
          <a:noFill/>
          <a:ln>
            <a:noFill/>
          </a:ln>
        </p:spPr>
      </p:pic>
      <p:sp>
        <p:nvSpPr>
          <p:cNvPr id="711" name="Google Shape;711;p13"/>
          <p:cNvSpPr txBox="1"/>
          <p:nvPr/>
        </p:nvSpPr>
        <p:spPr>
          <a:xfrm>
            <a:off x="1367000" y="2809600"/>
            <a:ext cx="9458000" cy="1238800"/>
          </a:xfrm>
          <a:prstGeom prst="rect">
            <a:avLst/>
          </a:prstGeom>
          <a:noFill/>
          <a:ln>
            <a:noFill/>
          </a:ln>
        </p:spPr>
        <p:txBody>
          <a:bodyPr anchorCtr="0" anchor="b"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6933"/>
              <a:buFont typeface="Arial"/>
              <a:buNone/>
            </a:pPr>
            <a:r>
              <a:rPr b="1" i="0" lang="fr-FR" sz="6933" u="none" cap="none" strike="noStrike">
                <a:solidFill>
                  <a:srgbClr val="FFFFFF"/>
                </a:solidFill>
                <a:latin typeface="Trebuchet MS"/>
                <a:ea typeface="Trebuchet MS"/>
                <a:cs typeface="Trebuchet MS"/>
                <a:sym typeface="Trebuchet MS"/>
              </a:rPr>
              <a:t>Merci</a:t>
            </a:r>
            <a:endParaRPr b="1" i="0" sz="6933" u="none" cap="none" strike="noStrike">
              <a:solidFill>
                <a:srgbClr val="FFFFFF"/>
              </a:solidFill>
              <a:latin typeface="Trebuchet MS"/>
              <a:ea typeface="Trebuchet MS"/>
              <a:cs typeface="Trebuchet MS"/>
              <a:sym typeface="Trebuchet MS"/>
            </a:endParaRPr>
          </a:p>
        </p:txBody>
      </p:sp>
      <p:pic>
        <p:nvPicPr>
          <p:cNvPr id="712" name="Google Shape;712;p13"/>
          <p:cNvPicPr preferRelativeResize="0"/>
          <p:nvPr/>
        </p:nvPicPr>
        <p:blipFill rotWithShape="1">
          <a:blip r:embed="rId4">
            <a:alphaModFix/>
          </a:blip>
          <a:srcRect b="0" l="0" r="0" t="0"/>
          <a:stretch/>
        </p:blipFill>
        <p:spPr>
          <a:xfrm>
            <a:off x="11148791" y="4961600"/>
            <a:ext cx="480000" cy="480000"/>
          </a:xfrm>
          <a:prstGeom prst="rect">
            <a:avLst/>
          </a:prstGeom>
          <a:noFill/>
          <a:ln>
            <a:noFill/>
          </a:ln>
        </p:spPr>
      </p:pic>
      <p:pic>
        <p:nvPicPr>
          <p:cNvPr id="713" name="Google Shape;713;p13"/>
          <p:cNvPicPr preferRelativeResize="0"/>
          <p:nvPr/>
        </p:nvPicPr>
        <p:blipFill rotWithShape="1">
          <a:blip r:embed="rId5">
            <a:alphaModFix/>
          </a:blip>
          <a:srcRect b="0" l="0" r="0" t="0"/>
          <a:stretch/>
        </p:blipFill>
        <p:spPr>
          <a:xfrm>
            <a:off x="10668792" y="5441600"/>
            <a:ext cx="480000" cy="480000"/>
          </a:xfrm>
          <a:prstGeom prst="rect">
            <a:avLst/>
          </a:prstGeom>
          <a:noFill/>
          <a:ln>
            <a:noFill/>
          </a:ln>
        </p:spPr>
      </p:pic>
      <p:pic>
        <p:nvPicPr>
          <p:cNvPr id="714" name="Google Shape;714;p13"/>
          <p:cNvPicPr preferRelativeResize="0"/>
          <p:nvPr/>
        </p:nvPicPr>
        <p:blipFill rotWithShape="1">
          <a:blip r:embed="rId6">
            <a:alphaModFix/>
          </a:blip>
          <a:srcRect b="0" l="0" r="0" t="0"/>
          <a:stretch/>
        </p:blipFill>
        <p:spPr>
          <a:xfrm>
            <a:off x="11148792" y="5921600"/>
            <a:ext cx="480000" cy="480000"/>
          </a:xfrm>
          <a:prstGeom prst="rect">
            <a:avLst/>
          </a:prstGeom>
          <a:noFill/>
          <a:ln>
            <a:noFill/>
          </a:ln>
        </p:spPr>
      </p:pic>
      <p:pic>
        <p:nvPicPr>
          <p:cNvPr id="715" name="Google Shape;715;p13"/>
          <p:cNvPicPr preferRelativeResize="0"/>
          <p:nvPr/>
        </p:nvPicPr>
        <p:blipFill rotWithShape="1">
          <a:blip r:embed="rId7">
            <a:alphaModFix/>
          </a:blip>
          <a:srcRect b="0" l="0" r="0" t="0"/>
          <a:stretch/>
        </p:blipFill>
        <p:spPr>
          <a:xfrm>
            <a:off x="10668792" y="5921600"/>
            <a:ext cx="480000" cy="480000"/>
          </a:xfrm>
          <a:prstGeom prst="rect">
            <a:avLst/>
          </a:prstGeom>
          <a:noFill/>
          <a:ln>
            <a:noFill/>
          </a:ln>
        </p:spPr>
      </p:pic>
      <p:pic>
        <p:nvPicPr>
          <p:cNvPr id="716" name="Google Shape;716;p13"/>
          <p:cNvPicPr preferRelativeResize="0"/>
          <p:nvPr/>
        </p:nvPicPr>
        <p:blipFill rotWithShape="1">
          <a:blip r:embed="rId8">
            <a:alphaModFix/>
          </a:blip>
          <a:srcRect b="0" l="0" r="0" t="0"/>
          <a:stretch/>
        </p:blipFill>
        <p:spPr>
          <a:xfrm>
            <a:off x="11148792" y="5441600"/>
            <a:ext cx="480000" cy="480000"/>
          </a:xfrm>
          <a:prstGeom prst="rect">
            <a:avLst/>
          </a:prstGeom>
          <a:noFill/>
          <a:ln>
            <a:noFill/>
          </a:ln>
        </p:spPr>
      </p:pic>
      <p:pic>
        <p:nvPicPr>
          <p:cNvPr id="717" name="Google Shape;717;p13"/>
          <p:cNvPicPr preferRelativeResize="0"/>
          <p:nvPr/>
        </p:nvPicPr>
        <p:blipFill rotWithShape="1">
          <a:blip r:embed="rId9">
            <a:alphaModFix/>
          </a:blip>
          <a:srcRect b="0" l="0" r="0" t="0"/>
          <a:stretch/>
        </p:blipFill>
        <p:spPr>
          <a:xfrm>
            <a:off x="10188792" y="5921600"/>
            <a:ext cx="480000" cy="480000"/>
          </a:xfrm>
          <a:prstGeom prst="rect">
            <a:avLst/>
          </a:prstGeom>
          <a:noFill/>
          <a:ln>
            <a:noFill/>
          </a:ln>
        </p:spPr>
      </p:pic>
      <p:pic>
        <p:nvPicPr>
          <p:cNvPr id="718" name="Google Shape;718;p13"/>
          <p:cNvPicPr preferRelativeResize="0"/>
          <p:nvPr/>
        </p:nvPicPr>
        <p:blipFill rotWithShape="1">
          <a:blip r:embed="rId10">
            <a:alphaModFix/>
          </a:blip>
          <a:srcRect b="0" l="0" r="0" t="0"/>
          <a:stretch/>
        </p:blipFill>
        <p:spPr>
          <a:xfrm>
            <a:off x="9708792" y="5921600"/>
            <a:ext cx="480000" cy="480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5"/>
          <p:cNvSpPr txBox="1"/>
          <p:nvPr>
            <p:ph type="ctrTitle"/>
          </p:nvPr>
        </p:nvSpPr>
        <p:spPr>
          <a:xfrm>
            <a:off x="325433" y="1965277"/>
            <a:ext cx="11702500" cy="2274627"/>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FFFFFF"/>
              </a:buClr>
              <a:buSzPts val="5200"/>
              <a:buNone/>
            </a:pPr>
            <a:r>
              <a:rPr b="1" lang="fr-FR" sz="6400">
                <a:solidFill>
                  <a:schemeClr val="lt1"/>
                </a:solidFill>
                <a:latin typeface="Trebuchet MS"/>
                <a:ea typeface="Trebuchet MS"/>
                <a:cs typeface="Trebuchet MS"/>
                <a:sym typeface="Trebuchet MS"/>
              </a:rPr>
              <a:t>1 – Les bons </a:t>
            </a:r>
            <a:r>
              <a:rPr b="1" lang="fr-FR" sz="6400">
                <a:solidFill>
                  <a:schemeClr val="lt1"/>
                </a:solidFill>
                <a:latin typeface="Trebuchet MS"/>
                <a:ea typeface="Trebuchet MS"/>
                <a:cs typeface="Trebuchet MS"/>
                <a:sym typeface="Trebuchet MS"/>
              </a:rPr>
              <a:t>réflexes</a:t>
            </a:r>
            <a:endParaRPr b="1" sz="6400">
              <a:solidFill>
                <a:schemeClr val="lt1"/>
              </a:solidFill>
              <a:latin typeface="Trebuchet MS"/>
              <a:ea typeface="Trebuchet MS"/>
              <a:cs typeface="Trebuchet MS"/>
              <a:sym typeface="Trebuchet M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
          <p:cNvSpPr txBox="1"/>
          <p:nvPr/>
        </p:nvSpPr>
        <p:spPr>
          <a:xfrm>
            <a:off x="1193830" y="6266609"/>
            <a:ext cx="10749466"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Un projet bien préparé permet de sécuriser le financement et de fluidifier l’instruction</a:t>
            </a:r>
            <a:endParaRPr b="0" i="0" sz="1400" u="none" cap="none" strike="noStrike">
              <a:solidFill>
                <a:srgbClr val="000000"/>
              </a:solidFill>
              <a:latin typeface="Arial"/>
              <a:ea typeface="Arial"/>
              <a:cs typeface="Arial"/>
              <a:sym typeface="Arial"/>
            </a:endParaRPr>
          </a:p>
        </p:txBody>
      </p:sp>
      <p:sp>
        <p:nvSpPr>
          <p:cNvPr id="250" name="Google Shape;250;p1"/>
          <p:cNvSpPr txBox="1"/>
          <p:nvPr/>
        </p:nvSpPr>
        <p:spPr>
          <a:xfrm>
            <a:off x="641125" y="178150"/>
            <a:ext cx="8312752"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chemeClr val="accent2"/>
                </a:solidFill>
                <a:latin typeface="Trebuchet MS"/>
                <a:ea typeface="Trebuchet MS"/>
                <a:cs typeface="Trebuchet MS"/>
                <a:sym typeface="Trebuchet MS"/>
              </a:rPr>
              <a:t>Les bons réflexes subventions publiques</a:t>
            </a:r>
            <a:endParaRPr b="0" i="0" sz="1400" u="none" cap="none" strike="noStrike">
              <a:solidFill>
                <a:srgbClr val="000000"/>
              </a:solidFill>
              <a:latin typeface="Arial"/>
              <a:ea typeface="Arial"/>
              <a:cs typeface="Arial"/>
              <a:sym typeface="Arial"/>
            </a:endParaRPr>
          </a:p>
        </p:txBody>
      </p:sp>
      <p:sp>
        <p:nvSpPr>
          <p:cNvPr id="251" name="Google Shape;251;p1"/>
          <p:cNvSpPr/>
          <p:nvPr/>
        </p:nvSpPr>
        <p:spPr>
          <a:xfrm>
            <a:off x="768193" y="6281248"/>
            <a:ext cx="334325" cy="370832"/>
          </a:xfrm>
          <a:custGeom>
            <a:rect b="b" l="l" r="r" t="t"/>
            <a:pathLst>
              <a:path extrusionOk="0" h="12681" w="11359">
                <a:moveTo>
                  <a:pt x="7846" y="4037"/>
                </a:moveTo>
                <a:lnTo>
                  <a:pt x="8668" y="4846"/>
                </a:lnTo>
                <a:lnTo>
                  <a:pt x="4917" y="8597"/>
                </a:lnTo>
                <a:lnTo>
                  <a:pt x="4096" y="7787"/>
                </a:lnTo>
                <a:lnTo>
                  <a:pt x="2667" y="6358"/>
                </a:lnTo>
                <a:lnTo>
                  <a:pt x="3489" y="5537"/>
                </a:lnTo>
                <a:lnTo>
                  <a:pt x="4917" y="6965"/>
                </a:lnTo>
                <a:lnTo>
                  <a:pt x="7846" y="4037"/>
                </a:lnTo>
                <a:close/>
                <a:moveTo>
                  <a:pt x="5656" y="0"/>
                </a:moveTo>
                <a:lnTo>
                  <a:pt x="5477" y="119"/>
                </a:lnTo>
                <a:cubicBezTo>
                  <a:pt x="4763" y="596"/>
                  <a:pt x="3977" y="941"/>
                  <a:pt x="3143" y="1131"/>
                </a:cubicBezTo>
                <a:cubicBezTo>
                  <a:pt x="3143" y="1131"/>
                  <a:pt x="2786" y="1215"/>
                  <a:pt x="2524" y="1250"/>
                </a:cubicBezTo>
                <a:cubicBezTo>
                  <a:pt x="2238" y="1274"/>
                  <a:pt x="1846" y="1322"/>
                  <a:pt x="1524" y="1322"/>
                </a:cubicBezTo>
                <a:lnTo>
                  <a:pt x="0" y="1322"/>
                </a:lnTo>
                <a:lnTo>
                  <a:pt x="0" y="3525"/>
                </a:lnTo>
                <a:lnTo>
                  <a:pt x="0" y="4453"/>
                </a:lnTo>
                <a:lnTo>
                  <a:pt x="0" y="5191"/>
                </a:lnTo>
                <a:lnTo>
                  <a:pt x="0" y="5358"/>
                </a:lnTo>
                <a:lnTo>
                  <a:pt x="60" y="6132"/>
                </a:lnTo>
                <a:cubicBezTo>
                  <a:pt x="226" y="7489"/>
                  <a:pt x="762" y="8763"/>
                  <a:pt x="1548" y="9835"/>
                </a:cubicBezTo>
                <a:lnTo>
                  <a:pt x="2048" y="10430"/>
                </a:lnTo>
                <a:cubicBezTo>
                  <a:pt x="2536" y="10966"/>
                  <a:pt x="3096" y="11430"/>
                  <a:pt x="3727" y="11811"/>
                </a:cubicBezTo>
                <a:lnTo>
                  <a:pt x="4286" y="12133"/>
                </a:lnTo>
                <a:cubicBezTo>
                  <a:pt x="4703" y="12335"/>
                  <a:pt x="5144" y="12514"/>
                  <a:pt x="5584" y="12645"/>
                </a:cubicBezTo>
                <a:lnTo>
                  <a:pt x="5679" y="12680"/>
                </a:lnTo>
                <a:lnTo>
                  <a:pt x="5763" y="12645"/>
                </a:lnTo>
                <a:cubicBezTo>
                  <a:pt x="6215" y="12514"/>
                  <a:pt x="6644" y="12335"/>
                  <a:pt x="7061" y="12133"/>
                </a:cubicBezTo>
                <a:lnTo>
                  <a:pt x="7620" y="11811"/>
                </a:lnTo>
                <a:cubicBezTo>
                  <a:pt x="8251" y="11430"/>
                  <a:pt x="8811" y="10966"/>
                  <a:pt x="9311" y="10430"/>
                </a:cubicBezTo>
                <a:lnTo>
                  <a:pt x="9799" y="9835"/>
                </a:lnTo>
                <a:cubicBezTo>
                  <a:pt x="10775" y="8525"/>
                  <a:pt x="11359" y="6894"/>
                  <a:pt x="11359" y="5180"/>
                </a:cubicBezTo>
                <a:lnTo>
                  <a:pt x="11359" y="1310"/>
                </a:lnTo>
                <a:lnTo>
                  <a:pt x="9811" y="1310"/>
                </a:lnTo>
                <a:cubicBezTo>
                  <a:pt x="8406" y="1310"/>
                  <a:pt x="7037" y="893"/>
                  <a:pt x="5846" y="107"/>
                </a:cubicBezTo>
                <a:lnTo>
                  <a:pt x="565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1"/>
          <p:cNvSpPr txBox="1"/>
          <p:nvPr/>
        </p:nvSpPr>
        <p:spPr>
          <a:xfrm>
            <a:off x="1452924" y="2056148"/>
            <a:ext cx="6058069" cy="61555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Trebuchet MS"/>
                <a:ea typeface="Trebuchet MS"/>
                <a:cs typeface="Trebuchet MS"/>
                <a:sym typeface="Trebuchet MS"/>
              </a:rPr>
              <a:t>L’incitativité de l’aide est un point clés pour les subventions publiques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Trebuchet MS"/>
                <a:ea typeface="Trebuchet MS"/>
                <a:cs typeface="Trebuchet MS"/>
                <a:sym typeface="Trebuchet MS"/>
              </a:rPr>
              <a:t>Les demandes d’aide doivent être déposées avant l’engagement des investissements</a:t>
            </a:r>
            <a:endParaRPr b="0" i="0" sz="1400" u="none" cap="none" strike="noStrike">
              <a:solidFill>
                <a:srgbClr val="000000"/>
              </a:solidFill>
              <a:latin typeface="Arial"/>
              <a:ea typeface="Arial"/>
              <a:cs typeface="Arial"/>
              <a:sym typeface="Arial"/>
            </a:endParaRPr>
          </a:p>
        </p:txBody>
      </p:sp>
      <p:pic>
        <p:nvPicPr>
          <p:cNvPr id="253" name="Google Shape;253;p1"/>
          <p:cNvPicPr preferRelativeResize="0"/>
          <p:nvPr/>
        </p:nvPicPr>
        <p:blipFill rotWithShape="1">
          <a:blip r:embed="rId3">
            <a:alphaModFix/>
          </a:blip>
          <a:srcRect b="0" l="0" r="0" t="0"/>
          <a:stretch/>
        </p:blipFill>
        <p:spPr>
          <a:xfrm>
            <a:off x="1193830" y="2426923"/>
            <a:ext cx="209300" cy="209300"/>
          </a:xfrm>
          <a:prstGeom prst="rect">
            <a:avLst/>
          </a:prstGeom>
          <a:noFill/>
          <a:ln>
            <a:noFill/>
          </a:ln>
        </p:spPr>
      </p:pic>
      <p:sp>
        <p:nvSpPr>
          <p:cNvPr id="254" name="Google Shape;254;p1"/>
          <p:cNvSpPr txBox="1"/>
          <p:nvPr/>
        </p:nvSpPr>
        <p:spPr>
          <a:xfrm>
            <a:off x="1335233" y="1558662"/>
            <a:ext cx="4376519"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Anticiper </a:t>
            </a:r>
            <a:r>
              <a:rPr b="1" i="0" lang="fr-FR" sz="2000" u="none" cap="none" strike="noStrike">
                <a:solidFill>
                  <a:srgbClr val="3A3A3A"/>
                </a:solidFill>
                <a:latin typeface="Trebuchet MS"/>
                <a:ea typeface="Trebuchet MS"/>
                <a:cs typeface="Trebuchet MS"/>
                <a:sym typeface="Trebuchet MS"/>
              </a:rPr>
              <a:t>le financement du projet</a:t>
            </a:r>
            <a:endParaRPr b="0" i="0" sz="1400" u="none" cap="none" strike="noStrike">
              <a:solidFill>
                <a:srgbClr val="000000"/>
              </a:solidFill>
              <a:latin typeface="Arial"/>
              <a:ea typeface="Arial"/>
              <a:cs typeface="Arial"/>
              <a:sym typeface="Arial"/>
            </a:endParaRPr>
          </a:p>
        </p:txBody>
      </p:sp>
      <p:sp>
        <p:nvSpPr>
          <p:cNvPr id="255" name="Google Shape;255;p1"/>
          <p:cNvSpPr txBox="1"/>
          <p:nvPr/>
        </p:nvSpPr>
        <p:spPr>
          <a:xfrm>
            <a:off x="641125" y="1364834"/>
            <a:ext cx="62549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1.</a:t>
            </a:r>
            <a:endParaRPr b="1" i="0" sz="2800" u="none" cap="none" strike="noStrike">
              <a:solidFill>
                <a:srgbClr val="0071BD"/>
              </a:solidFill>
              <a:latin typeface="Trebuchet MS"/>
              <a:ea typeface="Trebuchet MS"/>
              <a:cs typeface="Trebuchet MS"/>
              <a:sym typeface="Trebuchet MS"/>
            </a:endParaRPr>
          </a:p>
        </p:txBody>
      </p:sp>
      <p:sp>
        <p:nvSpPr>
          <p:cNvPr id="256" name="Google Shape;256;p1"/>
          <p:cNvSpPr txBox="1"/>
          <p:nvPr/>
        </p:nvSpPr>
        <p:spPr>
          <a:xfrm>
            <a:off x="1452924" y="3475246"/>
            <a:ext cx="7365151" cy="80021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Trebuchet MS"/>
                <a:ea typeface="Trebuchet MS"/>
                <a:cs typeface="Trebuchet MS"/>
                <a:sym typeface="Trebuchet MS"/>
              </a:rPr>
              <a:t>Toutes les dépenses ne sont pas forcément financées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Trebuchet MS"/>
                <a:ea typeface="Trebuchet MS"/>
                <a:cs typeface="Trebuchet MS"/>
                <a:sym typeface="Trebuchet MS"/>
              </a:rPr>
              <a:t>Définir son projet et ses postes de dépenses permet d’établir l’assiette des dépenses éligibles, indispensable au calcul du montant de subvention conformément à la réglementation en vigueur</a:t>
            </a:r>
            <a:endParaRPr b="0" i="0" sz="1400" u="none" cap="none" strike="noStrike">
              <a:solidFill>
                <a:srgbClr val="000000"/>
              </a:solidFill>
              <a:latin typeface="Arial"/>
              <a:ea typeface="Arial"/>
              <a:cs typeface="Arial"/>
              <a:sym typeface="Arial"/>
            </a:endParaRPr>
          </a:p>
        </p:txBody>
      </p:sp>
      <p:pic>
        <p:nvPicPr>
          <p:cNvPr id="257" name="Google Shape;257;p1"/>
          <p:cNvPicPr preferRelativeResize="0"/>
          <p:nvPr/>
        </p:nvPicPr>
        <p:blipFill rotWithShape="1">
          <a:blip r:embed="rId3">
            <a:alphaModFix/>
          </a:blip>
          <a:srcRect b="0" l="0" r="0" t="0"/>
          <a:stretch/>
        </p:blipFill>
        <p:spPr>
          <a:xfrm>
            <a:off x="1193830" y="3848186"/>
            <a:ext cx="209300" cy="209300"/>
          </a:xfrm>
          <a:prstGeom prst="rect">
            <a:avLst/>
          </a:prstGeom>
          <a:noFill/>
          <a:ln>
            <a:noFill/>
          </a:ln>
        </p:spPr>
      </p:pic>
      <p:sp>
        <p:nvSpPr>
          <p:cNvPr id="258" name="Google Shape;258;p1"/>
          <p:cNvSpPr txBox="1"/>
          <p:nvPr/>
        </p:nvSpPr>
        <p:spPr>
          <a:xfrm>
            <a:off x="1335233" y="3061523"/>
            <a:ext cx="4156907"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Vérifier </a:t>
            </a:r>
            <a:r>
              <a:rPr b="1" i="0" lang="fr-FR" sz="2000" u="none" cap="none" strike="noStrike">
                <a:solidFill>
                  <a:srgbClr val="3A3A3A"/>
                </a:solidFill>
                <a:latin typeface="Trebuchet MS"/>
                <a:ea typeface="Trebuchet MS"/>
                <a:cs typeface="Trebuchet MS"/>
                <a:sym typeface="Trebuchet MS"/>
              </a:rPr>
              <a:t>l’éligibilité des dépenses</a:t>
            </a:r>
            <a:endParaRPr b="0" i="0" sz="1400" u="none" cap="none" strike="noStrike">
              <a:solidFill>
                <a:srgbClr val="000000"/>
              </a:solidFill>
              <a:latin typeface="Arial"/>
              <a:ea typeface="Arial"/>
              <a:cs typeface="Arial"/>
              <a:sym typeface="Arial"/>
            </a:endParaRPr>
          </a:p>
        </p:txBody>
      </p:sp>
      <p:sp>
        <p:nvSpPr>
          <p:cNvPr id="259" name="Google Shape;259;p1"/>
          <p:cNvSpPr txBox="1"/>
          <p:nvPr/>
        </p:nvSpPr>
        <p:spPr>
          <a:xfrm>
            <a:off x="641125" y="2869389"/>
            <a:ext cx="62549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2.</a:t>
            </a:r>
            <a:endParaRPr b="1" i="0" sz="2800" u="none" cap="none" strike="noStrike">
              <a:solidFill>
                <a:srgbClr val="0071BD"/>
              </a:solidFill>
              <a:latin typeface="Trebuchet MS"/>
              <a:ea typeface="Trebuchet MS"/>
              <a:cs typeface="Trebuchet MS"/>
              <a:sym typeface="Trebuchet MS"/>
            </a:endParaRPr>
          </a:p>
        </p:txBody>
      </p:sp>
      <p:sp>
        <p:nvSpPr>
          <p:cNvPr id="260" name="Google Shape;260;p1"/>
          <p:cNvSpPr txBox="1"/>
          <p:nvPr/>
        </p:nvSpPr>
        <p:spPr>
          <a:xfrm>
            <a:off x="1452924" y="5186938"/>
            <a:ext cx="10490372" cy="67710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Trebuchet MS"/>
                <a:ea typeface="Trebuchet MS"/>
                <a:cs typeface="Trebuchet MS"/>
                <a:sym typeface="Trebuchet MS"/>
              </a:rPr>
              <a:t>Les devis, le planning prévisionnel et les gains énergétiques attendus constituent des éléments clés pour structurer un dossier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200"/>
              <a:buFont typeface="Arial"/>
              <a:buNone/>
            </a:pPr>
            <a:r>
              <a:rPr b="0" i="0" lang="fr-FR" sz="1200" u="none" cap="none" strike="noStrike">
                <a:solidFill>
                  <a:srgbClr val="000000"/>
                </a:solidFill>
                <a:latin typeface="Trebuchet MS"/>
                <a:ea typeface="Trebuchet MS"/>
                <a:cs typeface="Trebuchet MS"/>
                <a:sym typeface="Trebuchet MS"/>
              </a:rPr>
              <a:t>Anticiper et préparer ces éléments permet d’augmenter les chances d’obtention d’une aide et de faciliter les délais d’instruction</a:t>
            </a:r>
            <a:endParaRPr b="0" i="0" sz="1400" u="none" cap="none" strike="noStrike">
              <a:solidFill>
                <a:srgbClr val="000000"/>
              </a:solidFill>
              <a:latin typeface="Arial"/>
              <a:ea typeface="Arial"/>
              <a:cs typeface="Arial"/>
              <a:sym typeface="Arial"/>
            </a:endParaRPr>
          </a:p>
        </p:txBody>
      </p:sp>
      <p:pic>
        <p:nvPicPr>
          <p:cNvPr id="261" name="Google Shape;261;p1"/>
          <p:cNvPicPr preferRelativeResize="0"/>
          <p:nvPr/>
        </p:nvPicPr>
        <p:blipFill rotWithShape="1">
          <a:blip r:embed="rId3">
            <a:alphaModFix/>
          </a:blip>
          <a:srcRect b="0" l="0" r="0" t="0"/>
          <a:stretch/>
        </p:blipFill>
        <p:spPr>
          <a:xfrm>
            <a:off x="1193830" y="5619391"/>
            <a:ext cx="209300" cy="209300"/>
          </a:xfrm>
          <a:prstGeom prst="rect">
            <a:avLst/>
          </a:prstGeom>
          <a:noFill/>
          <a:ln>
            <a:noFill/>
          </a:ln>
        </p:spPr>
      </p:pic>
      <p:sp>
        <p:nvSpPr>
          <p:cNvPr id="262" name="Google Shape;262;p1"/>
          <p:cNvSpPr txBox="1"/>
          <p:nvPr/>
        </p:nvSpPr>
        <p:spPr>
          <a:xfrm>
            <a:off x="1335233" y="4704503"/>
            <a:ext cx="4330032"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Préparer </a:t>
            </a:r>
            <a:r>
              <a:rPr b="1" i="0" lang="fr-FR" sz="2000" u="none" cap="none" strike="noStrike">
                <a:solidFill>
                  <a:srgbClr val="3A3A3A"/>
                </a:solidFill>
                <a:latin typeface="Trebuchet MS"/>
                <a:ea typeface="Trebuchet MS"/>
                <a:cs typeface="Trebuchet MS"/>
                <a:sym typeface="Trebuchet MS"/>
              </a:rPr>
              <a:t>ses justificatifs en amont</a:t>
            </a:r>
            <a:endParaRPr b="0" i="0" sz="1400" u="none" cap="none" strike="noStrike">
              <a:solidFill>
                <a:srgbClr val="000000"/>
              </a:solidFill>
              <a:latin typeface="Arial"/>
              <a:ea typeface="Arial"/>
              <a:cs typeface="Arial"/>
              <a:sym typeface="Arial"/>
            </a:endParaRPr>
          </a:p>
        </p:txBody>
      </p:sp>
      <p:sp>
        <p:nvSpPr>
          <p:cNvPr id="263" name="Google Shape;263;p1"/>
          <p:cNvSpPr txBox="1"/>
          <p:nvPr/>
        </p:nvSpPr>
        <p:spPr>
          <a:xfrm>
            <a:off x="641125" y="4503931"/>
            <a:ext cx="62549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3.</a:t>
            </a:r>
            <a:endParaRPr b="1" i="0" sz="2800" u="none" cap="none" strike="noStrike">
              <a:solidFill>
                <a:srgbClr val="0071BD"/>
              </a:solidFill>
              <a:latin typeface="Trebuchet MS"/>
              <a:ea typeface="Trebuchet MS"/>
              <a:cs typeface="Trebuchet MS"/>
              <a:sym typeface="Trebuchet MS"/>
            </a:endParaRPr>
          </a:p>
        </p:txBody>
      </p:sp>
      <p:pic>
        <p:nvPicPr>
          <p:cNvPr id="264" name="Google Shape;264;p1"/>
          <p:cNvPicPr preferRelativeResize="0"/>
          <p:nvPr/>
        </p:nvPicPr>
        <p:blipFill rotWithShape="1">
          <a:blip r:embed="rId4">
            <a:alphaModFix/>
          </a:blip>
          <a:srcRect b="0" l="25650" r="11389" t="4906"/>
          <a:stretch/>
        </p:blipFill>
        <p:spPr>
          <a:xfrm flipH="1">
            <a:off x="8452468" y="1225563"/>
            <a:ext cx="2294883" cy="2165592"/>
          </a:xfrm>
          <a:prstGeom prst="round2DiagRect">
            <a:avLst>
              <a:gd fmla="val 23991" name="adj1"/>
              <a:gd fmla="val 0" name="adj2"/>
            </a:avLst>
          </a:prstGeom>
          <a:noFill/>
          <a:ln>
            <a:noFill/>
          </a:ln>
        </p:spPr>
      </p:pic>
      <p:pic>
        <p:nvPicPr>
          <p:cNvPr id="265" name="Google Shape;265;p1"/>
          <p:cNvPicPr preferRelativeResize="0"/>
          <p:nvPr/>
        </p:nvPicPr>
        <p:blipFill rotWithShape="1">
          <a:blip r:embed="rId5">
            <a:alphaModFix/>
          </a:blip>
          <a:srcRect b="22946" l="0" r="0" t="0"/>
          <a:stretch/>
        </p:blipFill>
        <p:spPr>
          <a:xfrm>
            <a:off x="9551406" y="3552961"/>
            <a:ext cx="2391890" cy="1115333"/>
          </a:xfrm>
          <a:prstGeom prst="round2DiagRect">
            <a:avLst>
              <a:gd fmla="val 50000" name="adj1"/>
              <a:gd fmla="val 0" name="adj2"/>
            </a:avLst>
          </a:prstGeom>
          <a:noFill/>
          <a:ln>
            <a:noFill/>
          </a:ln>
        </p:spPr>
      </p:pic>
      <p:sp>
        <p:nvSpPr>
          <p:cNvPr id="266" name="Google Shape;266;p1"/>
          <p:cNvSpPr/>
          <p:nvPr/>
        </p:nvSpPr>
        <p:spPr>
          <a:xfrm>
            <a:off x="10863296" y="2311155"/>
            <a:ext cx="1080000" cy="1080000"/>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F135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7" name="Google Shape;267;p1"/>
          <p:cNvPicPr preferRelativeResize="0"/>
          <p:nvPr/>
        </p:nvPicPr>
        <p:blipFill rotWithShape="1">
          <a:blip r:embed="rId6">
            <a:alphaModFix/>
          </a:blip>
          <a:srcRect b="0" l="0" r="0" t="0"/>
          <a:stretch/>
        </p:blipFill>
        <p:spPr>
          <a:xfrm>
            <a:off x="11047060" y="399001"/>
            <a:ext cx="922528" cy="27906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3e185f32fe6_1_0"/>
          <p:cNvSpPr txBox="1"/>
          <p:nvPr/>
        </p:nvSpPr>
        <p:spPr>
          <a:xfrm>
            <a:off x="1193830" y="6266609"/>
            <a:ext cx="107496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Une bonne valorisation des CEE se joue à 80% avant le lancement de l’opération !</a:t>
            </a:r>
            <a:endParaRPr b="0" i="0" sz="1400" u="none" cap="none" strike="noStrike">
              <a:solidFill>
                <a:srgbClr val="000000"/>
              </a:solidFill>
              <a:latin typeface="Trebuchet MS"/>
              <a:ea typeface="Trebuchet MS"/>
              <a:cs typeface="Trebuchet MS"/>
              <a:sym typeface="Trebuchet MS"/>
            </a:endParaRPr>
          </a:p>
        </p:txBody>
      </p:sp>
      <p:sp>
        <p:nvSpPr>
          <p:cNvPr id="273" name="Google Shape;273;g3e185f32fe6_1_0"/>
          <p:cNvSpPr txBox="1"/>
          <p:nvPr/>
        </p:nvSpPr>
        <p:spPr>
          <a:xfrm>
            <a:off x="641125" y="178150"/>
            <a:ext cx="1012890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0070BB"/>
                </a:solidFill>
                <a:latin typeface="Trebuchet MS"/>
                <a:ea typeface="Trebuchet MS"/>
                <a:cs typeface="Trebuchet MS"/>
                <a:sym typeface="Trebuchet MS"/>
              </a:rPr>
              <a:t>Côté CEE : Les bons réflexes pour valoriser vos CEE</a:t>
            </a:r>
            <a:endParaRPr b="0" i="0" sz="1400" u="none" cap="none" strike="noStrike">
              <a:solidFill>
                <a:srgbClr val="0070BB"/>
              </a:solidFill>
              <a:latin typeface="Trebuchet MS"/>
              <a:ea typeface="Trebuchet MS"/>
              <a:cs typeface="Trebuchet MS"/>
              <a:sym typeface="Trebuchet MS"/>
            </a:endParaRPr>
          </a:p>
        </p:txBody>
      </p:sp>
      <p:sp>
        <p:nvSpPr>
          <p:cNvPr id="274" name="Google Shape;274;g3e185f32fe6_1_0"/>
          <p:cNvSpPr/>
          <p:nvPr/>
        </p:nvSpPr>
        <p:spPr>
          <a:xfrm>
            <a:off x="768193" y="6281248"/>
            <a:ext cx="334324" cy="370824"/>
          </a:xfrm>
          <a:custGeom>
            <a:rect b="b" l="l" r="r" t="t"/>
            <a:pathLst>
              <a:path extrusionOk="0" h="12681" w="11359">
                <a:moveTo>
                  <a:pt x="7846" y="4037"/>
                </a:moveTo>
                <a:lnTo>
                  <a:pt x="8668" y="4846"/>
                </a:lnTo>
                <a:lnTo>
                  <a:pt x="4917" y="8597"/>
                </a:lnTo>
                <a:lnTo>
                  <a:pt x="4096" y="7787"/>
                </a:lnTo>
                <a:lnTo>
                  <a:pt x="2667" y="6358"/>
                </a:lnTo>
                <a:lnTo>
                  <a:pt x="3489" y="5537"/>
                </a:lnTo>
                <a:lnTo>
                  <a:pt x="4917" y="6965"/>
                </a:lnTo>
                <a:lnTo>
                  <a:pt x="7846" y="4037"/>
                </a:lnTo>
                <a:close/>
                <a:moveTo>
                  <a:pt x="5656" y="0"/>
                </a:moveTo>
                <a:lnTo>
                  <a:pt x="5477" y="119"/>
                </a:lnTo>
                <a:cubicBezTo>
                  <a:pt x="4763" y="596"/>
                  <a:pt x="3977" y="941"/>
                  <a:pt x="3143" y="1131"/>
                </a:cubicBezTo>
                <a:cubicBezTo>
                  <a:pt x="3143" y="1131"/>
                  <a:pt x="2786" y="1215"/>
                  <a:pt x="2524" y="1250"/>
                </a:cubicBezTo>
                <a:cubicBezTo>
                  <a:pt x="2238" y="1274"/>
                  <a:pt x="1846" y="1322"/>
                  <a:pt x="1524" y="1322"/>
                </a:cubicBezTo>
                <a:lnTo>
                  <a:pt x="0" y="1322"/>
                </a:lnTo>
                <a:lnTo>
                  <a:pt x="0" y="3525"/>
                </a:lnTo>
                <a:lnTo>
                  <a:pt x="0" y="4453"/>
                </a:lnTo>
                <a:lnTo>
                  <a:pt x="0" y="5191"/>
                </a:lnTo>
                <a:lnTo>
                  <a:pt x="0" y="5358"/>
                </a:lnTo>
                <a:lnTo>
                  <a:pt x="60" y="6132"/>
                </a:lnTo>
                <a:cubicBezTo>
                  <a:pt x="226" y="7489"/>
                  <a:pt x="762" y="8763"/>
                  <a:pt x="1548" y="9835"/>
                </a:cubicBezTo>
                <a:lnTo>
                  <a:pt x="2048" y="10430"/>
                </a:lnTo>
                <a:cubicBezTo>
                  <a:pt x="2536" y="10966"/>
                  <a:pt x="3096" y="11430"/>
                  <a:pt x="3727" y="11811"/>
                </a:cubicBezTo>
                <a:lnTo>
                  <a:pt x="4286" y="12133"/>
                </a:lnTo>
                <a:cubicBezTo>
                  <a:pt x="4703" y="12335"/>
                  <a:pt x="5144" y="12514"/>
                  <a:pt x="5584" y="12645"/>
                </a:cubicBezTo>
                <a:lnTo>
                  <a:pt x="5679" y="12680"/>
                </a:lnTo>
                <a:lnTo>
                  <a:pt x="5763" y="12645"/>
                </a:lnTo>
                <a:cubicBezTo>
                  <a:pt x="6215" y="12514"/>
                  <a:pt x="6644" y="12335"/>
                  <a:pt x="7061" y="12133"/>
                </a:cubicBezTo>
                <a:lnTo>
                  <a:pt x="7620" y="11811"/>
                </a:lnTo>
                <a:cubicBezTo>
                  <a:pt x="8251" y="11430"/>
                  <a:pt x="8811" y="10966"/>
                  <a:pt x="9311" y="10430"/>
                </a:cubicBezTo>
                <a:lnTo>
                  <a:pt x="9799" y="9835"/>
                </a:lnTo>
                <a:cubicBezTo>
                  <a:pt x="10775" y="8525"/>
                  <a:pt x="11359" y="6894"/>
                  <a:pt x="11359" y="5180"/>
                </a:cubicBezTo>
                <a:lnTo>
                  <a:pt x="11359" y="1310"/>
                </a:lnTo>
                <a:lnTo>
                  <a:pt x="9811" y="1310"/>
                </a:lnTo>
                <a:cubicBezTo>
                  <a:pt x="8406" y="1310"/>
                  <a:pt x="7037" y="893"/>
                  <a:pt x="5846" y="107"/>
                </a:cubicBezTo>
                <a:lnTo>
                  <a:pt x="5656"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Trebuchet MS"/>
              <a:ea typeface="Trebuchet MS"/>
              <a:cs typeface="Trebuchet MS"/>
              <a:sym typeface="Trebuchet MS"/>
            </a:endParaRPr>
          </a:p>
        </p:txBody>
      </p:sp>
      <p:sp>
        <p:nvSpPr>
          <p:cNvPr id="275" name="Google Shape;275;g3e185f32fe6_1_0"/>
          <p:cNvSpPr txBox="1"/>
          <p:nvPr/>
        </p:nvSpPr>
        <p:spPr>
          <a:xfrm>
            <a:off x="1452924" y="2056148"/>
            <a:ext cx="6058200" cy="738900"/>
          </a:xfrm>
          <a:prstGeom prst="rect">
            <a:avLst/>
          </a:prstGeom>
          <a:noFill/>
          <a:ln>
            <a:noFill/>
          </a:ln>
        </p:spPr>
        <p:txBody>
          <a:bodyPr anchorCtr="0" anchor="t" bIns="45700" lIns="91425" spcFirstLastPara="1" rIns="91425" wrap="square" tIns="45700">
            <a:spAutoFit/>
          </a:bodyPr>
          <a:lstStyle/>
          <a:p>
            <a:pPr indent="-317500" lvl="0" marL="45720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Offre / AIF OS ou marché signé</a:t>
            </a:r>
            <a:endParaRPr b="0" i="0" sz="1400" u="none" cap="none" strike="noStrike">
              <a:solidFill>
                <a:srgbClr val="000000"/>
              </a:solidFill>
              <a:latin typeface="Trebuchet MS"/>
              <a:ea typeface="Trebuchet MS"/>
              <a:cs typeface="Trebuchet MS"/>
              <a:sym typeface="Trebuchet MS"/>
            </a:endParaRPr>
          </a:p>
          <a:p>
            <a:pPr indent="-317500" lvl="0" marL="45720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Traçabilité du bénéficiaire et de l’opération </a:t>
            </a:r>
            <a:endParaRPr b="0" i="0" sz="1400" u="none" cap="none" strike="noStrike">
              <a:solidFill>
                <a:srgbClr val="000000"/>
              </a:solidFill>
              <a:latin typeface="Trebuchet MS"/>
              <a:ea typeface="Trebuchet MS"/>
              <a:cs typeface="Trebuchet MS"/>
              <a:sym typeface="Trebuchet MS"/>
            </a:endParaRPr>
          </a:p>
          <a:p>
            <a:pPr indent="-317500" lvl="0" marL="45720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Anticiper les règles de cumul avec les subventions</a:t>
            </a:r>
            <a:endParaRPr b="0" i="0" sz="1400" u="none" cap="none" strike="noStrike">
              <a:solidFill>
                <a:srgbClr val="000000"/>
              </a:solidFill>
              <a:latin typeface="Trebuchet MS"/>
              <a:ea typeface="Trebuchet MS"/>
              <a:cs typeface="Trebuchet MS"/>
              <a:sym typeface="Trebuchet MS"/>
            </a:endParaRPr>
          </a:p>
        </p:txBody>
      </p:sp>
      <p:sp>
        <p:nvSpPr>
          <p:cNvPr id="276" name="Google Shape;276;g3e185f32fe6_1_0"/>
          <p:cNvSpPr txBox="1"/>
          <p:nvPr/>
        </p:nvSpPr>
        <p:spPr>
          <a:xfrm>
            <a:off x="1335233" y="1558662"/>
            <a:ext cx="43764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Verrouiller </a:t>
            </a:r>
            <a:r>
              <a:rPr b="1" i="0" lang="fr-FR" sz="2000" u="none" cap="none" strike="noStrike">
                <a:solidFill>
                  <a:schemeClr val="dk1"/>
                </a:solidFill>
                <a:latin typeface="Trebuchet MS"/>
                <a:ea typeface="Trebuchet MS"/>
                <a:cs typeface="Trebuchet MS"/>
                <a:sym typeface="Trebuchet MS"/>
              </a:rPr>
              <a:t>l’incitativité </a:t>
            </a:r>
            <a:endParaRPr b="0" i="0" sz="1400" u="none" cap="none" strike="noStrike">
              <a:solidFill>
                <a:schemeClr val="dk1"/>
              </a:solidFill>
              <a:latin typeface="Trebuchet MS"/>
              <a:ea typeface="Trebuchet MS"/>
              <a:cs typeface="Trebuchet MS"/>
              <a:sym typeface="Trebuchet MS"/>
            </a:endParaRPr>
          </a:p>
        </p:txBody>
      </p:sp>
      <p:sp>
        <p:nvSpPr>
          <p:cNvPr id="277" name="Google Shape;277;g3e185f32fe6_1_0"/>
          <p:cNvSpPr txBox="1"/>
          <p:nvPr/>
        </p:nvSpPr>
        <p:spPr>
          <a:xfrm>
            <a:off x="641125" y="1364834"/>
            <a:ext cx="625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1.</a:t>
            </a:r>
            <a:endParaRPr b="1" i="0" sz="2800" u="none" cap="none" strike="noStrike">
              <a:solidFill>
                <a:srgbClr val="0071BD"/>
              </a:solidFill>
              <a:latin typeface="Trebuchet MS"/>
              <a:ea typeface="Trebuchet MS"/>
              <a:cs typeface="Trebuchet MS"/>
              <a:sym typeface="Trebuchet MS"/>
            </a:endParaRPr>
          </a:p>
        </p:txBody>
      </p:sp>
      <p:sp>
        <p:nvSpPr>
          <p:cNvPr id="278" name="Google Shape;278;g3e185f32fe6_1_0"/>
          <p:cNvSpPr txBox="1"/>
          <p:nvPr/>
        </p:nvSpPr>
        <p:spPr>
          <a:xfrm>
            <a:off x="1452924" y="3475246"/>
            <a:ext cx="7365300" cy="7695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00000"/>
              </a:lnSpc>
              <a:spcBef>
                <a:spcPts val="0"/>
              </a:spcBef>
              <a:spcAft>
                <a:spcPts val="0"/>
              </a:spcAft>
              <a:buClr>
                <a:srgbClr val="000000"/>
              </a:buClr>
              <a:buSzPts val="1600"/>
              <a:buFont typeface="Arial"/>
              <a:buChar char="•"/>
            </a:pPr>
            <a:r>
              <a:rPr b="0" i="0" lang="fr-FR" sz="1400" u="none" cap="none" strike="noStrike">
                <a:solidFill>
                  <a:srgbClr val="000000"/>
                </a:solidFill>
                <a:latin typeface="Trebuchet MS"/>
                <a:ea typeface="Trebuchet MS"/>
                <a:cs typeface="Trebuchet MS"/>
                <a:sym typeface="Trebuchet MS"/>
              </a:rPr>
              <a:t>Chauffage : RCU, géothermie, PAC, biomasse selon configuration </a:t>
            </a:r>
            <a:endParaRPr b="0" i="0" sz="1400" u="none" cap="none" strike="noStrike">
              <a:solidFill>
                <a:srgbClr val="000000"/>
              </a:solidFill>
              <a:latin typeface="Trebuchet MS"/>
              <a:ea typeface="Trebuchet MS"/>
              <a:cs typeface="Trebuchet MS"/>
              <a:sym typeface="Trebuchet MS"/>
            </a:endParaRPr>
          </a:p>
          <a:p>
            <a:pPr indent="-317500" lvl="0" marL="45720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Rénovation bâtiment : BAR-TH-177</a:t>
            </a:r>
            <a:endParaRPr b="0" i="0" sz="1400" u="none" cap="none" strike="noStrike">
              <a:solidFill>
                <a:srgbClr val="000000"/>
              </a:solidFill>
              <a:latin typeface="Trebuchet MS"/>
              <a:ea typeface="Trebuchet MS"/>
              <a:cs typeface="Trebuchet MS"/>
              <a:sym typeface="Trebuchet MS"/>
            </a:endParaRPr>
          </a:p>
          <a:p>
            <a:pPr indent="-317500" lvl="0" marL="45720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Rénovation logement : BAR-TH-174 selon cas </a:t>
            </a:r>
            <a:endParaRPr b="0" i="0" sz="1400" u="none" cap="none" strike="noStrike">
              <a:solidFill>
                <a:srgbClr val="000000"/>
              </a:solidFill>
              <a:latin typeface="Trebuchet MS"/>
              <a:ea typeface="Trebuchet MS"/>
              <a:cs typeface="Trebuchet MS"/>
              <a:sym typeface="Trebuchet MS"/>
            </a:endParaRPr>
          </a:p>
        </p:txBody>
      </p:sp>
      <p:sp>
        <p:nvSpPr>
          <p:cNvPr id="279" name="Google Shape;279;g3e185f32fe6_1_0"/>
          <p:cNvSpPr txBox="1"/>
          <p:nvPr/>
        </p:nvSpPr>
        <p:spPr>
          <a:xfrm>
            <a:off x="1335233" y="3061523"/>
            <a:ext cx="41568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Choisir </a:t>
            </a:r>
            <a:r>
              <a:rPr b="1" i="0" lang="fr-FR" sz="2000" u="none" cap="none" strike="noStrike">
                <a:solidFill>
                  <a:schemeClr val="dk1"/>
                </a:solidFill>
                <a:latin typeface="Trebuchet MS"/>
                <a:ea typeface="Trebuchet MS"/>
                <a:cs typeface="Trebuchet MS"/>
                <a:sym typeface="Trebuchet MS"/>
              </a:rPr>
              <a:t>la bonne fiche </a:t>
            </a:r>
            <a:endParaRPr b="0" i="0" sz="1400" u="none" cap="none" strike="noStrike">
              <a:solidFill>
                <a:schemeClr val="dk1"/>
              </a:solidFill>
              <a:latin typeface="Trebuchet MS"/>
              <a:ea typeface="Trebuchet MS"/>
              <a:cs typeface="Trebuchet MS"/>
              <a:sym typeface="Trebuchet MS"/>
            </a:endParaRPr>
          </a:p>
        </p:txBody>
      </p:sp>
      <p:sp>
        <p:nvSpPr>
          <p:cNvPr id="280" name="Google Shape;280;g3e185f32fe6_1_0"/>
          <p:cNvSpPr txBox="1"/>
          <p:nvPr/>
        </p:nvSpPr>
        <p:spPr>
          <a:xfrm>
            <a:off x="641125" y="2869389"/>
            <a:ext cx="625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2.</a:t>
            </a:r>
            <a:endParaRPr b="1" i="0" sz="2800" u="none" cap="none" strike="noStrike">
              <a:solidFill>
                <a:srgbClr val="0071BD"/>
              </a:solidFill>
              <a:latin typeface="Trebuchet MS"/>
              <a:ea typeface="Trebuchet MS"/>
              <a:cs typeface="Trebuchet MS"/>
              <a:sym typeface="Trebuchet MS"/>
            </a:endParaRPr>
          </a:p>
        </p:txBody>
      </p:sp>
      <p:sp>
        <p:nvSpPr>
          <p:cNvPr id="281" name="Google Shape;281;g3e185f32fe6_1_0"/>
          <p:cNvSpPr txBox="1"/>
          <p:nvPr/>
        </p:nvSpPr>
        <p:spPr>
          <a:xfrm>
            <a:off x="1452924" y="5186938"/>
            <a:ext cx="10490400" cy="738600"/>
          </a:xfrm>
          <a:prstGeom prst="rect">
            <a:avLst/>
          </a:prstGeom>
          <a:noFill/>
          <a:ln>
            <a:noFill/>
          </a:ln>
        </p:spPr>
        <p:txBody>
          <a:bodyPr anchorCtr="0" anchor="t" bIns="45700" lIns="91425" spcFirstLastPara="1" rIns="91425" wrap="square" tIns="45700">
            <a:spAutoFit/>
          </a:bodyPr>
          <a:lstStyle/>
          <a:p>
            <a:pPr indent="-330200" lvl="0" marL="457200" marR="0" rtl="0" algn="l">
              <a:lnSpc>
                <a:spcPct val="100000"/>
              </a:lnSpc>
              <a:spcBef>
                <a:spcPts val="0"/>
              </a:spcBef>
              <a:spcAft>
                <a:spcPts val="0"/>
              </a:spcAft>
              <a:buClr>
                <a:srgbClr val="000000"/>
              </a:buClr>
              <a:buSzPts val="1600"/>
              <a:buFont typeface="Arial"/>
              <a:buChar char="•"/>
            </a:pPr>
            <a:r>
              <a:rPr b="0" i="0" lang="fr-FR" sz="1400" u="none" cap="none" strike="noStrike">
                <a:solidFill>
                  <a:srgbClr val="000000"/>
                </a:solidFill>
                <a:latin typeface="Trebuchet MS"/>
                <a:ea typeface="Trebuchet MS"/>
                <a:cs typeface="Trebuchet MS"/>
                <a:sym typeface="Trebuchet MS"/>
              </a:rPr>
              <a:t>Audits énergétiques réglementaires, scénario retenu </a:t>
            </a:r>
            <a:endParaRPr b="0" i="0" sz="1400" u="none" cap="none" strike="noStrike">
              <a:solidFill>
                <a:srgbClr val="000000"/>
              </a:solidFill>
              <a:latin typeface="Trebuchet MS"/>
              <a:ea typeface="Trebuchet MS"/>
              <a:cs typeface="Trebuchet MS"/>
              <a:sym typeface="Trebuchet MS"/>
            </a:endParaRPr>
          </a:p>
          <a:p>
            <a:pPr indent="-317500" lvl="0" marL="45720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Devis/Factures avec mentions obligatoires </a:t>
            </a:r>
            <a:endParaRPr b="0" i="0" sz="1400" u="none" cap="none" strike="noStrike">
              <a:solidFill>
                <a:srgbClr val="000000"/>
              </a:solidFill>
              <a:latin typeface="Trebuchet MS"/>
              <a:ea typeface="Trebuchet MS"/>
              <a:cs typeface="Trebuchet MS"/>
              <a:sym typeface="Trebuchet MS"/>
            </a:endParaRPr>
          </a:p>
          <a:p>
            <a:pPr indent="-317500" lvl="0" marL="457200" marR="0" rtl="0" algn="l">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Qualifications RGE, AH, dépose </a:t>
            </a:r>
            <a:endParaRPr b="0" i="0" sz="1400" u="none" cap="none" strike="noStrike">
              <a:solidFill>
                <a:srgbClr val="000000"/>
              </a:solidFill>
              <a:latin typeface="Trebuchet MS"/>
              <a:ea typeface="Trebuchet MS"/>
              <a:cs typeface="Trebuchet MS"/>
              <a:sym typeface="Trebuchet MS"/>
            </a:endParaRPr>
          </a:p>
        </p:txBody>
      </p:sp>
      <p:sp>
        <p:nvSpPr>
          <p:cNvPr id="282" name="Google Shape;282;g3e185f32fe6_1_0"/>
          <p:cNvSpPr txBox="1"/>
          <p:nvPr/>
        </p:nvSpPr>
        <p:spPr>
          <a:xfrm>
            <a:off x="1335233" y="4704503"/>
            <a:ext cx="43299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Préparer </a:t>
            </a:r>
            <a:r>
              <a:rPr b="1" i="0" lang="fr-FR" sz="2000" u="none" cap="none" strike="noStrike">
                <a:solidFill>
                  <a:srgbClr val="3A3A3A"/>
                </a:solidFill>
                <a:latin typeface="Trebuchet MS"/>
                <a:ea typeface="Trebuchet MS"/>
                <a:cs typeface="Trebuchet MS"/>
                <a:sym typeface="Trebuchet MS"/>
              </a:rPr>
              <a:t>les preuves</a:t>
            </a:r>
            <a:endParaRPr b="0" i="0" sz="1400" u="none" cap="none" strike="noStrike">
              <a:solidFill>
                <a:srgbClr val="000000"/>
              </a:solidFill>
              <a:latin typeface="Trebuchet MS"/>
              <a:ea typeface="Trebuchet MS"/>
              <a:cs typeface="Trebuchet MS"/>
              <a:sym typeface="Trebuchet MS"/>
            </a:endParaRPr>
          </a:p>
        </p:txBody>
      </p:sp>
      <p:sp>
        <p:nvSpPr>
          <p:cNvPr id="283" name="Google Shape;283;g3e185f32fe6_1_0"/>
          <p:cNvSpPr txBox="1"/>
          <p:nvPr/>
        </p:nvSpPr>
        <p:spPr>
          <a:xfrm>
            <a:off x="641125" y="4503931"/>
            <a:ext cx="6255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3.</a:t>
            </a:r>
            <a:endParaRPr b="1" i="0" sz="2800" u="none" cap="none" strike="noStrike">
              <a:solidFill>
                <a:srgbClr val="0071BD"/>
              </a:solidFill>
              <a:latin typeface="Trebuchet MS"/>
              <a:ea typeface="Trebuchet MS"/>
              <a:cs typeface="Trebuchet MS"/>
              <a:sym typeface="Trebuchet MS"/>
            </a:endParaRPr>
          </a:p>
        </p:txBody>
      </p:sp>
      <p:pic>
        <p:nvPicPr>
          <p:cNvPr id="284" name="Google Shape;284;g3e185f32fe6_1_0"/>
          <p:cNvPicPr preferRelativeResize="0"/>
          <p:nvPr/>
        </p:nvPicPr>
        <p:blipFill rotWithShape="1">
          <a:blip r:embed="rId3">
            <a:alphaModFix/>
          </a:blip>
          <a:srcRect b="0" l="0" r="0" t="0"/>
          <a:stretch/>
        </p:blipFill>
        <p:spPr>
          <a:xfrm>
            <a:off x="11047060" y="399001"/>
            <a:ext cx="922528" cy="279066"/>
          </a:xfrm>
          <a:prstGeom prst="rect">
            <a:avLst/>
          </a:prstGeom>
          <a:noFill/>
          <a:ln>
            <a:noFill/>
          </a:ln>
        </p:spPr>
      </p:pic>
      <p:sp>
        <p:nvSpPr>
          <p:cNvPr id="285" name="Google Shape;285;g3e185f32fe6_1_0"/>
          <p:cNvSpPr/>
          <p:nvPr/>
        </p:nvSpPr>
        <p:spPr>
          <a:xfrm>
            <a:off x="7861025" y="1364825"/>
            <a:ext cx="3580500" cy="4383300"/>
          </a:xfrm>
          <a:prstGeom prst="rect">
            <a:avLst/>
          </a:prstGeom>
          <a:solidFill>
            <a:srgbClr val="0071B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100"/>
              <a:buFont typeface="Arial"/>
              <a:buNone/>
            </a:pPr>
            <a:r>
              <a:rPr b="1" i="0" lang="fr-FR" sz="2100" u="none" cap="none" strike="noStrike">
                <a:solidFill>
                  <a:schemeClr val="lt1"/>
                </a:solidFill>
                <a:latin typeface="Trebuchet MS"/>
                <a:ea typeface="Trebuchet MS"/>
                <a:cs typeface="Trebuchet MS"/>
                <a:sym typeface="Trebuchet MS"/>
              </a:rPr>
              <a:t>Ce que l’on apporte côté Hellio : </a:t>
            </a:r>
            <a:endParaRPr b="1" i="0" sz="2100" u="none" cap="none" strike="noStrike">
              <a:solidFill>
                <a:schemeClr val="lt1"/>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Trebuchet MS"/>
              <a:ea typeface="Trebuchet MS"/>
              <a:cs typeface="Trebuchet MS"/>
              <a:sym typeface="Trebuchet MS"/>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lt1"/>
              </a:solidFill>
              <a:latin typeface="Trebuchet MS"/>
              <a:ea typeface="Trebuchet MS"/>
              <a:cs typeface="Trebuchet MS"/>
              <a:sym typeface="Trebuchet MS"/>
            </a:endParaRPr>
          </a:p>
          <a:p>
            <a:pPr indent="-361950" lvl="0" marL="457200" marR="0" rtl="0" algn="l">
              <a:lnSpc>
                <a:spcPct val="100000"/>
              </a:lnSpc>
              <a:spcBef>
                <a:spcPts val="0"/>
              </a:spcBef>
              <a:spcAft>
                <a:spcPts val="0"/>
              </a:spcAft>
              <a:buClr>
                <a:schemeClr val="lt1"/>
              </a:buClr>
              <a:buSzPts val="2100"/>
              <a:buFont typeface="Arial"/>
              <a:buChar char="•"/>
            </a:pPr>
            <a:r>
              <a:rPr b="0" i="0" lang="fr-FR" sz="2100" u="none" cap="none" strike="noStrike">
                <a:solidFill>
                  <a:schemeClr val="lt1"/>
                </a:solidFill>
                <a:latin typeface="Trebuchet MS"/>
                <a:ea typeface="Trebuchet MS"/>
                <a:cs typeface="Trebuchet MS"/>
                <a:sym typeface="Trebuchet MS"/>
              </a:rPr>
              <a:t>Pré-étude CEE</a:t>
            </a:r>
            <a:endParaRPr b="0" i="0" sz="2100" u="none" cap="none" strike="noStrike">
              <a:solidFill>
                <a:schemeClr val="lt1"/>
              </a:solidFill>
              <a:latin typeface="Trebuchet MS"/>
              <a:ea typeface="Trebuchet MS"/>
              <a:cs typeface="Trebuchet MS"/>
              <a:sym typeface="Trebuchet MS"/>
            </a:endParaRPr>
          </a:p>
          <a:p>
            <a:pPr indent="-361950" lvl="0" marL="457200" marR="0" rtl="0" algn="l">
              <a:lnSpc>
                <a:spcPct val="100000"/>
              </a:lnSpc>
              <a:spcBef>
                <a:spcPts val="0"/>
              </a:spcBef>
              <a:spcAft>
                <a:spcPts val="0"/>
              </a:spcAft>
              <a:buClr>
                <a:schemeClr val="lt1"/>
              </a:buClr>
              <a:buSzPts val="2100"/>
              <a:buFont typeface="Arial"/>
              <a:buChar char="•"/>
            </a:pPr>
            <a:r>
              <a:rPr b="0" i="0" lang="fr-FR" sz="2100" u="none" cap="none" strike="noStrike">
                <a:solidFill>
                  <a:schemeClr val="lt1"/>
                </a:solidFill>
                <a:latin typeface="Trebuchet MS"/>
                <a:ea typeface="Trebuchet MS"/>
                <a:cs typeface="Trebuchet MS"/>
                <a:sym typeface="Trebuchet MS"/>
              </a:rPr>
              <a:t>Estimation des volumes </a:t>
            </a:r>
            <a:endParaRPr b="0" i="0" sz="2100" u="none" cap="none" strike="noStrike">
              <a:solidFill>
                <a:schemeClr val="lt1"/>
              </a:solidFill>
              <a:latin typeface="Trebuchet MS"/>
              <a:ea typeface="Trebuchet MS"/>
              <a:cs typeface="Trebuchet MS"/>
              <a:sym typeface="Trebuchet MS"/>
            </a:endParaRPr>
          </a:p>
          <a:p>
            <a:pPr indent="-361950" lvl="0" marL="457200" marR="0" rtl="0" algn="l">
              <a:lnSpc>
                <a:spcPct val="100000"/>
              </a:lnSpc>
              <a:spcBef>
                <a:spcPts val="0"/>
              </a:spcBef>
              <a:spcAft>
                <a:spcPts val="0"/>
              </a:spcAft>
              <a:buClr>
                <a:schemeClr val="lt1"/>
              </a:buClr>
              <a:buSzPts val="2100"/>
              <a:buFont typeface="Arial"/>
              <a:buChar char="•"/>
            </a:pPr>
            <a:r>
              <a:rPr b="0" i="0" lang="fr-FR" sz="2100" u="none" cap="none" strike="noStrike">
                <a:solidFill>
                  <a:schemeClr val="lt1"/>
                </a:solidFill>
                <a:latin typeface="Trebuchet MS"/>
                <a:ea typeface="Trebuchet MS"/>
                <a:cs typeface="Trebuchet MS"/>
                <a:sym typeface="Trebuchet MS"/>
              </a:rPr>
              <a:t>revue APS/APD/DCE</a:t>
            </a:r>
            <a:endParaRPr b="0" i="0" sz="2100" u="none" cap="none" strike="noStrike">
              <a:solidFill>
                <a:schemeClr val="lt1"/>
              </a:solidFill>
              <a:latin typeface="Trebuchet MS"/>
              <a:ea typeface="Trebuchet MS"/>
              <a:cs typeface="Trebuchet MS"/>
              <a:sym typeface="Trebuchet MS"/>
            </a:endParaRPr>
          </a:p>
          <a:p>
            <a:pPr indent="-361950" lvl="0" marL="457200" marR="0" rtl="0" algn="l">
              <a:lnSpc>
                <a:spcPct val="100000"/>
              </a:lnSpc>
              <a:spcBef>
                <a:spcPts val="0"/>
              </a:spcBef>
              <a:spcAft>
                <a:spcPts val="0"/>
              </a:spcAft>
              <a:buClr>
                <a:schemeClr val="lt1"/>
              </a:buClr>
              <a:buSzPts val="2100"/>
              <a:buFont typeface="Arial"/>
              <a:buChar char="•"/>
            </a:pPr>
            <a:r>
              <a:rPr b="0" i="0" lang="fr-FR" sz="2100" u="none" cap="none" strike="noStrike">
                <a:solidFill>
                  <a:schemeClr val="lt1"/>
                </a:solidFill>
                <a:latin typeface="Trebuchet MS"/>
                <a:ea typeface="Trebuchet MS"/>
                <a:cs typeface="Trebuchet MS"/>
                <a:sym typeface="Trebuchet MS"/>
              </a:rPr>
              <a:t>Montage et contrôle qualité des dossiers</a:t>
            </a:r>
            <a:endParaRPr b="0" i="0" sz="2100" u="none" cap="none" strike="noStrike">
              <a:solidFill>
                <a:schemeClr val="lt1"/>
              </a:solidFill>
              <a:latin typeface="Trebuchet MS"/>
              <a:ea typeface="Trebuchet MS"/>
              <a:cs typeface="Trebuchet MS"/>
              <a:sym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0"/>
          <p:cNvSpPr txBox="1"/>
          <p:nvPr>
            <p:ph type="ctrTitle"/>
          </p:nvPr>
        </p:nvSpPr>
        <p:spPr>
          <a:xfrm>
            <a:off x="325433" y="1965277"/>
            <a:ext cx="11702500" cy="2274627"/>
          </a:xfrm>
          <a:prstGeom prst="rect">
            <a:avLst/>
          </a:prstGeom>
          <a:noFill/>
          <a:ln>
            <a:noFill/>
          </a:ln>
        </p:spPr>
        <p:txBody>
          <a:bodyPr anchorCtr="0" anchor="b" bIns="121900" lIns="121900" spcFirstLastPara="1" rIns="121900" wrap="square" tIns="121900">
            <a:noAutofit/>
          </a:bodyPr>
          <a:lstStyle/>
          <a:p>
            <a:pPr indent="0" lvl="0" marL="0" rtl="0" algn="l">
              <a:lnSpc>
                <a:spcPct val="100000"/>
              </a:lnSpc>
              <a:spcBef>
                <a:spcPts val="0"/>
              </a:spcBef>
              <a:spcAft>
                <a:spcPts val="0"/>
              </a:spcAft>
              <a:buClr>
                <a:srgbClr val="FFFFFF"/>
              </a:buClr>
              <a:buSzPts val="5200"/>
              <a:buNone/>
            </a:pPr>
            <a:r>
              <a:rPr b="1" lang="fr-FR" sz="6400">
                <a:solidFill>
                  <a:schemeClr val="lt1"/>
                </a:solidFill>
                <a:latin typeface="Trebuchet MS"/>
                <a:ea typeface="Trebuchet MS"/>
                <a:cs typeface="Trebuchet MS"/>
                <a:sym typeface="Trebuchet MS"/>
              </a:rPr>
              <a:t>2 – Chaleur Renouvelable</a:t>
            </a:r>
            <a:endParaRPr b="1" sz="6400">
              <a:solidFill>
                <a:schemeClr val="lt1"/>
              </a:solidFill>
              <a:latin typeface="Trebuchet MS"/>
              <a:ea typeface="Trebuchet MS"/>
              <a:cs typeface="Trebuchet MS"/>
              <a:sym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296" name="Google Shape;296;p8"/>
          <p:cNvSpPr txBox="1"/>
          <p:nvPr/>
        </p:nvSpPr>
        <p:spPr>
          <a:xfrm>
            <a:off x="641125" y="178150"/>
            <a:ext cx="975065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Les Énergies Renouvelables – Subventions</a:t>
            </a:r>
            <a:endParaRPr b="0" i="0" sz="1400" u="none" cap="none" strike="noStrike">
              <a:solidFill>
                <a:srgbClr val="20A76A"/>
              </a:solidFill>
              <a:latin typeface="Arial"/>
              <a:ea typeface="Arial"/>
              <a:cs typeface="Arial"/>
              <a:sym typeface="Arial"/>
            </a:endParaRPr>
          </a:p>
        </p:txBody>
      </p:sp>
      <p:sp>
        <p:nvSpPr>
          <p:cNvPr id="297" name="Google Shape;297;p8"/>
          <p:cNvSpPr txBox="1"/>
          <p:nvPr/>
        </p:nvSpPr>
        <p:spPr>
          <a:xfrm>
            <a:off x="1335233" y="1558662"/>
            <a:ext cx="1070998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Identifier ses besoins </a:t>
            </a:r>
            <a:r>
              <a:rPr b="1" i="0" lang="fr-FR" sz="2000" u="none" cap="none" strike="noStrike">
                <a:solidFill>
                  <a:srgbClr val="3A3A3A"/>
                </a:solidFill>
                <a:latin typeface="Trebuchet MS"/>
                <a:ea typeface="Trebuchet MS"/>
                <a:cs typeface="Trebuchet MS"/>
                <a:sym typeface="Trebuchet MS"/>
              </a:rPr>
              <a:t>- Les études d’opportunité et de faisabilité, une étape essentielle</a:t>
            </a:r>
            <a:endParaRPr b="0" i="0" sz="1400" u="none" cap="none" strike="noStrike">
              <a:solidFill>
                <a:srgbClr val="000000"/>
              </a:solidFill>
              <a:latin typeface="Arial"/>
              <a:ea typeface="Arial"/>
              <a:cs typeface="Arial"/>
              <a:sym typeface="Arial"/>
            </a:endParaRPr>
          </a:p>
        </p:txBody>
      </p:sp>
      <p:sp>
        <p:nvSpPr>
          <p:cNvPr id="298" name="Google Shape;298;p8"/>
          <p:cNvSpPr txBox="1"/>
          <p:nvPr/>
        </p:nvSpPr>
        <p:spPr>
          <a:xfrm>
            <a:off x="641125" y="1364834"/>
            <a:ext cx="62549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1.</a:t>
            </a:r>
            <a:endParaRPr b="1" i="0" sz="2800" u="none" cap="none" strike="noStrike">
              <a:solidFill>
                <a:srgbClr val="0071BD"/>
              </a:solidFill>
              <a:latin typeface="Trebuchet MS"/>
              <a:ea typeface="Trebuchet MS"/>
              <a:cs typeface="Trebuchet MS"/>
              <a:sym typeface="Trebuchet MS"/>
            </a:endParaRPr>
          </a:p>
        </p:txBody>
      </p:sp>
      <p:sp>
        <p:nvSpPr>
          <p:cNvPr id="299" name="Google Shape;299;p8"/>
          <p:cNvSpPr txBox="1"/>
          <p:nvPr/>
        </p:nvSpPr>
        <p:spPr>
          <a:xfrm>
            <a:off x="3993078" y="2301082"/>
            <a:ext cx="7626600" cy="738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Trebuchet MS"/>
                <a:ea typeface="Trebuchet MS"/>
                <a:cs typeface="Trebuchet MS"/>
                <a:sym typeface="Trebuchet MS"/>
              </a:rPr>
              <a:t>L’</a:t>
            </a:r>
            <a:r>
              <a:rPr b="1" i="0" lang="fr-FR" sz="1400" u="none" cap="none" strike="noStrike">
                <a:solidFill>
                  <a:srgbClr val="0070C0"/>
                </a:solidFill>
                <a:latin typeface="Trebuchet MS"/>
                <a:ea typeface="Trebuchet MS"/>
                <a:cs typeface="Trebuchet MS"/>
                <a:sym typeface="Trebuchet MS"/>
              </a:rPr>
              <a:t>étude d’opportunité multi-EnR </a:t>
            </a:r>
            <a:r>
              <a:rPr b="0" i="0" lang="fr-FR" sz="1400" u="none" cap="none" strike="noStrike">
                <a:solidFill>
                  <a:srgbClr val="000000"/>
                </a:solidFill>
                <a:latin typeface="Trebuchet MS"/>
                <a:ea typeface="Trebuchet MS"/>
                <a:cs typeface="Trebuchet MS"/>
                <a:sym typeface="Trebuchet MS"/>
              </a:rPr>
              <a:t>permet d’avoir une vision exhaustive des solutions de chaleur renouvelable (solaire thermique, géothermie, biomasse, etc.) compatibles techniquement avec les besoins de vos bâtiments. Cette étude comprend notamment : </a:t>
            </a:r>
            <a:endParaRPr b="0" i="0" sz="1400" u="none" cap="none" strike="noStrike">
              <a:solidFill>
                <a:srgbClr val="000000"/>
              </a:solidFill>
              <a:latin typeface="Arial"/>
              <a:ea typeface="Arial"/>
              <a:cs typeface="Arial"/>
              <a:sym typeface="Arial"/>
            </a:endParaRPr>
          </a:p>
        </p:txBody>
      </p:sp>
      <p:pic>
        <p:nvPicPr>
          <p:cNvPr descr="Alliade habitat komarov hellio" id="300" name="Google Shape;300;p8"/>
          <p:cNvPicPr preferRelativeResize="0"/>
          <p:nvPr/>
        </p:nvPicPr>
        <p:blipFill rotWithShape="1">
          <a:blip r:embed="rId3">
            <a:alphaModFix/>
          </a:blip>
          <a:srcRect b="-68" l="33106" r="23835" t="68"/>
          <a:stretch/>
        </p:blipFill>
        <p:spPr>
          <a:xfrm>
            <a:off x="2631052" y="2505583"/>
            <a:ext cx="981300" cy="2128823"/>
          </a:xfrm>
          <a:prstGeom prst="rect">
            <a:avLst/>
          </a:prstGeom>
          <a:noFill/>
          <a:ln>
            <a:noFill/>
          </a:ln>
        </p:spPr>
      </p:pic>
      <p:pic>
        <p:nvPicPr>
          <p:cNvPr id="301" name="Google Shape;301;p8"/>
          <p:cNvPicPr preferRelativeResize="0"/>
          <p:nvPr/>
        </p:nvPicPr>
        <p:blipFill rotWithShape="1">
          <a:blip r:embed="rId4">
            <a:alphaModFix/>
          </a:blip>
          <a:srcRect b="16061" l="0" r="0" t="4818"/>
          <a:stretch/>
        </p:blipFill>
        <p:spPr>
          <a:xfrm>
            <a:off x="371171" y="2504135"/>
            <a:ext cx="2112000" cy="987600"/>
          </a:xfrm>
          <a:prstGeom prst="round2DiagRect">
            <a:avLst>
              <a:gd fmla="val 50000" name="adj1"/>
              <a:gd fmla="val 0" name="adj2"/>
            </a:avLst>
          </a:prstGeom>
          <a:noFill/>
          <a:ln>
            <a:noFill/>
          </a:ln>
        </p:spPr>
      </p:pic>
      <p:pic>
        <p:nvPicPr>
          <p:cNvPr id="302" name="Google Shape;302;p8"/>
          <p:cNvPicPr preferRelativeResize="0"/>
          <p:nvPr/>
        </p:nvPicPr>
        <p:blipFill rotWithShape="1">
          <a:blip r:embed="rId5">
            <a:alphaModFix/>
          </a:blip>
          <a:srcRect b="0" l="16899" r="16906" t="0"/>
          <a:stretch/>
        </p:blipFill>
        <p:spPr>
          <a:xfrm>
            <a:off x="371171" y="3646556"/>
            <a:ext cx="2112000" cy="2127000"/>
          </a:xfrm>
          <a:prstGeom prst="round2DiagRect">
            <a:avLst>
              <a:gd fmla="val 23991" name="adj1"/>
              <a:gd fmla="val 0" name="adj2"/>
            </a:avLst>
          </a:prstGeom>
          <a:noFill/>
          <a:ln>
            <a:noFill/>
          </a:ln>
        </p:spPr>
      </p:pic>
      <p:sp>
        <p:nvSpPr>
          <p:cNvPr id="303" name="Google Shape;303;p8"/>
          <p:cNvSpPr/>
          <p:nvPr/>
        </p:nvSpPr>
        <p:spPr>
          <a:xfrm>
            <a:off x="2634769" y="4785955"/>
            <a:ext cx="981300" cy="987600"/>
          </a:xfrm>
          <a:custGeom>
            <a:rect b="b" l="l" r="r" t="t"/>
            <a:pathLst>
              <a:path extrusionOk="0" h="2057019" w="2057019">
                <a:moveTo>
                  <a:pt x="0" y="0"/>
                </a:moveTo>
                <a:lnTo>
                  <a:pt x="0" y="2057019"/>
                </a:lnTo>
                <a:lnTo>
                  <a:pt x="2057019" y="2057019"/>
                </a:lnTo>
                <a:lnTo>
                  <a:pt x="2057019" y="0"/>
                </a:lnTo>
                <a:lnTo>
                  <a:pt x="0" y="0"/>
                </a:lnTo>
                <a:close/>
                <a:moveTo>
                  <a:pt x="1371314" y="1028510"/>
                </a:moveTo>
                <a:cubicBezTo>
                  <a:pt x="1371314" y="1217867"/>
                  <a:pt x="1217867" y="1371314"/>
                  <a:pt x="1028510" y="1371314"/>
                </a:cubicBezTo>
                <a:lnTo>
                  <a:pt x="1028510" y="1371314"/>
                </a:lnTo>
                <a:cubicBezTo>
                  <a:pt x="839153" y="1371314"/>
                  <a:pt x="685705" y="1217867"/>
                  <a:pt x="685705" y="1028510"/>
                </a:cubicBezTo>
                <a:lnTo>
                  <a:pt x="685705" y="1028510"/>
                </a:lnTo>
                <a:cubicBezTo>
                  <a:pt x="685705" y="839153"/>
                  <a:pt x="839153" y="685705"/>
                  <a:pt x="1028510" y="685705"/>
                </a:cubicBezTo>
                <a:lnTo>
                  <a:pt x="1028510" y="685705"/>
                </a:lnTo>
                <a:cubicBezTo>
                  <a:pt x="1217867" y="685705"/>
                  <a:pt x="1371314" y="839153"/>
                  <a:pt x="1371314" y="1028510"/>
                </a:cubicBezTo>
                <a:lnTo>
                  <a:pt x="1371314" y="1028510"/>
                </a:lnTo>
                <a:close/>
              </a:path>
            </a:pathLst>
          </a:custGeom>
          <a:solidFill>
            <a:srgbClr val="F13538"/>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8"/>
          <p:cNvSpPr txBox="1"/>
          <p:nvPr/>
        </p:nvSpPr>
        <p:spPr>
          <a:xfrm>
            <a:off x="3993078" y="4615331"/>
            <a:ext cx="7626600" cy="738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fr-FR" sz="1400" u="none" cap="none" strike="noStrike">
                <a:solidFill>
                  <a:srgbClr val="000000"/>
                </a:solidFill>
                <a:latin typeface="Trebuchet MS"/>
                <a:ea typeface="Trebuchet MS"/>
                <a:cs typeface="Trebuchet MS"/>
                <a:sym typeface="Trebuchet MS"/>
              </a:rPr>
              <a:t>L’</a:t>
            </a:r>
            <a:r>
              <a:rPr b="1" i="0" lang="fr-FR" sz="1400" u="none" cap="none" strike="noStrike">
                <a:solidFill>
                  <a:srgbClr val="0070C0"/>
                </a:solidFill>
                <a:latin typeface="Trebuchet MS"/>
                <a:ea typeface="Trebuchet MS"/>
                <a:cs typeface="Trebuchet MS"/>
                <a:sym typeface="Trebuchet MS"/>
              </a:rPr>
              <a:t>étude de faisabilité EnR</a:t>
            </a:r>
            <a:r>
              <a:rPr b="1" i="0" lang="fr-FR" sz="1400" u="none" cap="none" strike="noStrike">
                <a:solidFill>
                  <a:srgbClr val="000000"/>
                </a:solidFill>
                <a:latin typeface="Trebuchet MS"/>
                <a:ea typeface="Trebuchet MS"/>
                <a:cs typeface="Trebuchet MS"/>
                <a:sym typeface="Trebuchet MS"/>
              </a:rPr>
              <a:t> </a:t>
            </a:r>
            <a:r>
              <a:rPr b="0" i="0" lang="fr-FR" sz="1400" u="none" cap="none" strike="noStrike">
                <a:solidFill>
                  <a:srgbClr val="000000"/>
                </a:solidFill>
                <a:latin typeface="Trebuchet MS"/>
                <a:ea typeface="Trebuchet MS"/>
                <a:cs typeface="Trebuchet MS"/>
                <a:sym typeface="Trebuchet MS"/>
              </a:rPr>
              <a:t>valide la viabilité technique, économique et réglementaire d’une solution d’énergie renouvelable sur un site donné, afin de sécuriser la décision d’investissement et préparer le passage aux travaux. Cette étude comprend notamment : </a:t>
            </a:r>
            <a:endParaRPr b="0" i="0" sz="1400" u="none" cap="none" strike="noStrike">
              <a:solidFill>
                <a:srgbClr val="000000"/>
              </a:solidFill>
              <a:latin typeface="Arial"/>
              <a:ea typeface="Arial"/>
              <a:cs typeface="Arial"/>
              <a:sym typeface="Arial"/>
            </a:endParaRPr>
          </a:p>
        </p:txBody>
      </p:sp>
      <p:pic>
        <p:nvPicPr>
          <p:cNvPr id="305" name="Google Shape;305;p8"/>
          <p:cNvPicPr preferRelativeResize="0"/>
          <p:nvPr/>
        </p:nvPicPr>
        <p:blipFill rotWithShape="1">
          <a:blip r:embed="rId6">
            <a:alphaModFix/>
          </a:blip>
          <a:srcRect b="0" l="0" r="0" t="0"/>
          <a:stretch/>
        </p:blipFill>
        <p:spPr>
          <a:xfrm>
            <a:off x="11047060" y="399001"/>
            <a:ext cx="922528" cy="279066"/>
          </a:xfrm>
          <a:prstGeom prst="rect">
            <a:avLst/>
          </a:prstGeom>
          <a:noFill/>
          <a:ln>
            <a:noFill/>
          </a:ln>
        </p:spPr>
      </p:pic>
      <p:sp>
        <p:nvSpPr>
          <p:cNvPr id="306" name="Google Shape;306;p8"/>
          <p:cNvSpPr txBox="1"/>
          <p:nvPr/>
        </p:nvSpPr>
        <p:spPr>
          <a:xfrm>
            <a:off x="4294099" y="3066864"/>
            <a:ext cx="7626600" cy="11697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Etat des lieux énergétiques succinct des bâtiments existants</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Identification de solutions de sobriété et d’efficacité énergétique afin d’établir un bilan</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Analyse de l’ensemble des ressources énergies renouvelables disponibles</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Etude de l’adéquation des besoins énergétiques des bâtiments et ressources disponibles</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Analyse multicritère pour comparer ces scénarios</a:t>
            </a:r>
            <a:endParaRPr b="0" i="0" sz="1400" u="none" cap="none" strike="noStrike">
              <a:solidFill>
                <a:srgbClr val="000000"/>
              </a:solidFill>
              <a:latin typeface="Arial"/>
              <a:ea typeface="Arial"/>
              <a:cs typeface="Arial"/>
              <a:sym typeface="Arial"/>
            </a:endParaRPr>
          </a:p>
        </p:txBody>
      </p:sp>
      <p:sp>
        <p:nvSpPr>
          <p:cNvPr id="307" name="Google Shape;307;p8"/>
          <p:cNvSpPr txBox="1"/>
          <p:nvPr/>
        </p:nvSpPr>
        <p:spPr>
          <a:xfrm>
            <a:off x="4294230" y="5381113"/>
            <a:ext cx="7626600" cy="954300"/>
          </a:xfrm>
          <a:prstGeom prst="rect">
            <a:avLst/>
          </a:prstGeom>
          <a:noFill/>
          <a:ln>
            <a:noFill/>
          </a:ln>
        </p:spPr>
        <p:txBody>
          <a:bodyPr anchorCtr="0" anchor="t" bIns="45700" lIns="91425" spcFirstLastPara="1" rIns="91425" wrap="square" tIns="45700">
            <a:spAutoFit/>
          </a:bodyPr>
          <a:lstStyle/>
          <a:p>
            <a:pPr indent="-285750" lvl="0" marL="285750" marR="0" rtl="0" algn="just">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Vérifier la faisabilité technique et économique du projet</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Proposer des solutions techniques adaptées au contexte et aux possibilités du site</a:t>
            </a:r>
            <a:endParaRPr b="0" i="0" sz="1400" u="none" cap="none" strike="noStrike">
              <a:solidFill>
                <a:srgbClr val="000000"/>
              </a:solidFill>
              <a:latin typeface="Arial"/>
              <a:ea typeface="Arial"/>
              <a:cs typeface="Arial"/>
              <a:sym typeface="Arial"/>
            </a:endParaRPr>
          </a:p>
          <a:p>
            <a:pPr indent="-285750" lvl="0" marL="285750" marR="0" rtl="0" algn="just">
              <a:lnSpc>
                <a:spcPct val="100000"/>
              </a:lnSpc>
              <a:spcBef>
                <a:spcPts val="0"/>
              </a:spcBef>
              <a:spcAft>
                <a:spcPts val="0"/>
              </a:spcAft>
              <a:buClr>
                <a:srgbClr val="000000"/>
              </a:buClr>
              <a:buSzPts val="1400"/>
              <a:buFont typeface="Arial"/>
              <a:buChar char="•"/>
            </a:pPr>
            <a:r>
              <a:rPr b="0" i="0" lang="fr-FR" sz="1400" u="none" cap="none" strike="noStrike">
                <a:solidFill>
                  <a:srgbClr val="000000"/>
                </a:solidFill>
                <a:latin typeface="Trebuchet MS"/>
                <a:ea typeface="Trebuchet MS"/>
                <a:cs typeface="Trebuchet MS"/>
                <a:sym typeface="Trebuchet MS"/>
              </a:rPr>
              <a:t>Explorer les solutions de financement de l’opération</a:t>
            </a:r>
            <a:endParaRPr b="0" i="0" sz="1400" u="none" cap="none" strike="noStrike">
              <a:solidFill>
                <a:srgbClr val="000000"/>
              </a:solidFill>
              <a:latin typeface="Arial"/>
              <a:ea typeface="Arial"/>
              <a:cs typeface="Arial"/>
              <a:sym typeface="Arial"/>
            </a:endParaRPr>
          </a:p>
          <a:p>
            <a:pPr indent="-196850" lvl="0" marL="28575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313" name="Google Shape;313;p9"/>
          <p:cNvSpPr txBox="1"/>
          <p:nvPr/>
        </p:nvSpPr>
        <p:spPr>
          <a:xfrm>
            <a:off x="641125" y="178150"/>
            <a:ext cx="975065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Les Énergies Renouvelables – Subventions</a:t>
            </a:r>
            <a:endParaRPr b="0" i="0" sz="1400" u="none" cap="none" strike="noStrike">
              <a:solidFill>
                <a:srgbClr val="20A76A"/>
              </a:solidFill>
              <a:latin typeface="Arial"/>
              <a:ea typeface="Arial"/>
              <a:cs typeface="Arial"/>
              <a:sym typeface="Arial"/>
            </a:endParaRPr>
          </a:p>
        </p:txBody>
      </p:sp>
      <p:sp>
        <p:nvSpPr>
          <p:cNvPr id="314" name="Google Shape;314;p9"/>
          <p:cNvSpPr txBox="1"/>
          <p:nvPr/>
        </p:nvSpPr>
        <p:spPr>
          <a:xfrm>
            <a:off x="1335233" y="1558662"/>
            <a:ext cx="10709983"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Subventionner ses études </a:t>
            </a:r>
            <a:r>
              <a:rPr b="1" i="0" lang="fr-FR" sz="2000" u="none" cap="none" strike="noStrike">
                <a:solidFill>
                  <a:srgbClr val="3A3A3A"/>
                </a:solidFill>
                <a:latin typeface="Trebuchet MS"/>
                <a:ea typeface="Trebuchet MS"/>
                <a:cs typeface="Trebuchet MS"/>
                <a:sym typeface="Trebuchet MS"/>
              </a:rPr>
              <a:t>– le Fonds Chaleur</a:t>
            </a:r>
            <a:endParaRPr b="0" i="0" sz="1400" u="none" cap="none" strike="noStrike">
              <a:solidFill>
                <a:srgbClr val="000000"/>
              </a:solidFill>
              <a:latin typeface="Arial"/>
              <a:ea typeface="Arial"/>
              <a:cs typeface="Arial"/>
              <a:sym typeface="Arial"/>
            </a:endParaRPr>
          </a:p>
        </p:txBody>
      </p:sp>
      <p:sp>
        <p:nvSpPr>
          <p:cNvPr id="315" name="Google Shape;315;p9"/>
          <p:cNvSpPr txBox="1"/>
          <p:nvPr/>
        </p:nvSpPr>
        <p:spPr>
          <a:xfrm>
            <a:off x="641125" y="1364834"/>
            <a:ext cx="62549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2.</a:t>
            </a:r>
            <a:endParaRPr b="1" i="0" sz="2800" u="none" cap="none" strike="noStrike">
              <a:solidFill>
                <a:srgbClr val="0071BD"/>
              </a:solidFill>
              <a:latin typeface="Trebuchet MS"/>
              <a:ea typeface="Trebuchet MS"/>
              <a:cs typeface="Trebuchet MS"/>
              <a:sym typeface="Trebuchet MS"/>
            </a:endParaRPr>
          </a:p>
        </p:txBody>
      </p:sp>
      <p:sp>
        <p:nvSpPr>
          <p:cNvPr id="316" name="Google Shape;316;p9"/>
          <p:cNvSpPr txBox="1"/>
          <p:nvPr/>
        </p:nvSpPr>
        <p:spPr>
          <a:xfrm>
            <a:off x="825767" y="2348049"/>
            <a:ext cx="5656500" cy="5850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fr-FR" sz="1600" u="none" cap="none" strike="noStrike">
                <a:solidFill>
                  <a:srgbClr val="3A3A3A"/>
                </a:solidFill>
                <a:latin typeface="Trebuchet MS"/>
                <a:ea typeface="Trebuchet MS"/>
                <a:cs typeface="Trebuchet MS"/>
                <a:sym typeface="Trebuchet MS"/>
              </a:rPr>
              <a:t>Ces études (opportunité et faisabilité) peuvent être subventionnées par l’</a:t>
            </a:r>
            <a:r>
              <a:rPr b="1" i="0" lang="fr-FR" sz="1600" u="none" cap="none" strike="noStrike">
                <a:solidFill>
                  <a:srgbClr val="3A3A3A"/>
                </a:solidFill>
                <a:latin typeface="Trebuchet MS"/>
                <a:ea typeface="Trebuchet MS"/>
                <a:cs typeface="Trebuchet MS"/>
                <a:sym typeface="Trebuchet MS"/>
              </a:rPr>
              <a:t>ADEME</a:t>
            </a:r>
            <a:r>
              <a:rPr b="0" i="0" lang="fr-FR" sz="1600" u="none" cap="none" strike="noStrike">
                <a:solidFill>
                  <a:srgbClr val="3A3A3A"/>
                </a:solidFill>
                <a:latin typeface="Trebuchet MS"/>
                <a:ea typeface="Trebuchet MS"/>
                <a:cs typeface="Trebuchet MS"/>
                <a:sym typeface="Trebuchet MS"/>
              </a:rPr>
              <a:t> au travers du </a:t>
            </a:r>
            <a:r>
              <a:rPr b="1" i="0" lang="fr-FR" sz="1600" u="none" cap="none" strike="noStrike">
                <a:solidFill>
                  <a:srgbClr val="0071BD"/>
                </a:solidFill>
                <a:latin typeface="Trebuchet MS"/>
                <a:ea typeface="Trebuchet MS"/>
                <a:cs typeface="Trebuchet MS"/>
                <a:sym typeface="Trebuchet MS"/>
              </a:rPr>
              <a:t>Fonds Chaleur </a:t>
            </a:r>
            <a:r>
              <a:rPr b="0" i="0" lang="fr-FR" sz="1600" u="none" cap="none" strike="noStrike">
                <a:solidFill>
                  <a:srgbClr val="3A3A3A"/>
                </a:solidFill>
                <a:latin typeface="Trebuchet MS"/>
                <a:ea typeface="Trebuchet MS"/>
                <a:cs typeface="Trebuchet MS"/>
                <a:sym typeface="Trebuchet MS"/>
              </a:rPr>
              <a:t>:</a:t>
            </a:r>
            <a:endParaRPr b="0" i="0" sz="1600" u="none" cap="none" strike="noStrike">
              <a:solidFill>
                <a:srgbClr val="3A3A3A"/>
              </a:solidFill>
              <a:latin typeface="Arial"/>
              <a:ea typeface="Arial"/>
              <a:cs typeface="Arial"/>
              <a:sym typeface="Arial"/>
            </a:endParaRPr>
          </a:p>
        </p:txBody>
      </p:sp>
      <p:pic>
        <p:nvPicPr>
          <p:cNvPr id="317" name="Google Shape;317;p9"/>
          <p:cNvPicPr preferRelativeResize="0"/>
          <p:nvPr/>
        </p:nvPicPr>
        <p:blipFill rotWithShape="1">
          <a:blip r:embed="rId3">
            <a:alphaModFix/>
          </a:blip>
          <a:srcRect b="0" l="0" r="0" t="0"/>
          <a:stretch/>
        </p:blipFill>
        <p:spPr>
          <a:xfrm>
            <a:off x="11047060" y="399001"/>
            <a:ext cx="922528" cy="279066"/>
          </a:xfrm>
          <a:prstGeom prst="rect">
            <a:avLst/>
          </a:prstGeom>
          <a:noFill/>
          <a:ln>
            <a:noFill/>
          </a:ln>
        </p:spPr>
      </p:pic>
      <p:sp>
        <p:nvSpPr>
          <p:cNvPr id="318" name="Google Shape;318;p9"/>
          <p:cNvSpPr/>
          <p:nvPr/>
        </p:nvSpPr>
        <p:spPr>
          <a:xfrm>
            <a:off x="7523433" y="4035140"/>
            <a:ext cx="3003059" cy="1424268"/>
          </a:xfrm>
          <a:prstGeom prst="roundRect">
            <a:avLst>
              <a:gd fmla="val 16667"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pic>
        <p:nvPicPr>
          <p:cNvPr id="319" name="Google Shape;319;p9"/>
          <p:cNvPicPr preferRelativeResize="0"/>
          <p:nvPr/>
        </p:nvPicPr>
        <p:blipFill rotWithShape="1">
          <a:blip r:embed="rId4">
            <a:alphaModFix/>
          </a:blip>
          <a:srcRect b="0" l="0" r="33748" t="0"/>
          <a:stretch/>
        </p:blipFill>
        <p:spPr>
          <a:xfrm>
            <a:off x="10689640" y="4035140"/>
            <a:ext cx="1426800" cy="1237200"/>
          </a:xfrm>
          <a:prstGeom prst="round2DiagRect">
            <a:avLst>
              <a:gd fmla="val 50000" name="adj1"/>
              <a:gd fmla="val 0" name="adj2"/>
            </a:avLst>
          </a:prstGeom>
          <a:noFill/>
          <a:ln>
            <a:noFill/>
          </a:ln>
        </p:spPr>
      </p:pic>
      <p:pic>
        <p:nvPicPr>
          <p:cNvPr id="320" name="Google Shape;320;p9"/>
          <p:cNvPicPr preferRelativeResize="0"/>
          <p:nvPr/>
        </p:nvPicPr>
        <p:blipFill rotWithShape="1">
          <a:blip r:embed="rId5">
            <a:alphaModFix/>
          </a:blip>
          <a:srcRect b="0" l="12815" r="12815" t="0"/>
          <a:stretch/>
        </p:blipFill>
        <p:spPr>
          <a:xfrm flipH="1">
            <a:off x="9991060" y="1754705"/>
            <a:ext cx="2112000" cy="2127000"/>
          </a:xfrm>
          <a:prstGeom prst="round2DiagRect">
            <a:avLst>
              <a:gd fmla="val 23991" name="adj1"/>
              <a:gd fmla="val 0" name="adj2"/>
            </a:avLst>
          </a:prstGeom>
          <a:noFill/>
          <a:ln>
            <a:noFill/>
          </a:ln>
        </p:spPr>
      </p:pic>
      <p:pic>
        <p:nvPicPr>
          <p:cNvPr descr="Bureau d'études en performance énergétique et ingénierie | Akéa Énergies" id="321" name="Google Shape;321;p9"/>
          <p:cNvPicPr preferRelativeResize="0"/>
          <p:nvPr/>
        </p:nvPicPr>
        <p:blipFill rotWithShape="1">
          <a:blip r:embed="rId6">
            <a:alphaModFix/>
          </a:blip>
          <a:srcRect b="0" l="0" r="0" t="0"/>
          <a:stretch/>
        </p:blipFill>
        <p:spPr>
          <a:xfrm>
            <a:off x="7776992" y="3065657"/>
            <a:ext cx="2064292" cy="770594"/>
          </a:xfrm>
          <a:prstGeom prst="rect">
            <a:avLst/>
          </a:prstGeom>
          <a:noFill/>
          <a:ln>
            <a:noFill/>
          </a:ln>
        </p:spPr>
      </p:pic>
      <p:sp>
        <p:nvSpPr>
          <p:cNvPr id="322" name="Google Shape;322;p9"/>
          <p:cNvSpPr txBox="1"/>
          <p:nvPr/>
        </p:nvSpPr>
        <p:spPr>
          <a:xfrm>
            <a:off x="7641194" y="4145875"/>
            <a:ext cx="2767536" cy="120028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Akéa Énergies </a:t>
            </a:r>
            <a:r>
              <a:rPr b="0" i="0" lang="fr-FR" sz="1200" u="none" cap="none" strike="noStrike">
                <a:solidFill>
                  <a:srgbClr val="000000"/>
                </a:solidFill>
                <a:latin typeface="Trebuchet MS"/>
                <a:ea typeface="Trebuchet MS"/>
                <a:cs typeface="Trebuchet MS"/>
                <a:sym typeface="Trebuchet MS"/>
              </a:rPr>
              <a:t>vous accompagne dans l’identification des EnR les plus adaptées et sécurise l’éligibilité de vos études aux financements publics grâce à ses qualifications et à sa maîtrise des cahiers des charges</a:t>
            </a:r>
            <a:endParaRPr b="0" i="0" sz="1200" u="none" cap="none" strike="noStrike">
              <a:solidFill>
                <a:srgbClr val="000000"/>
              </a:solidFill>
              <a:latin typeface="Trebuchet MS"/>
              <a:ea typeface="Trebuchet MS"/>
              <a:cs typeface="Trebuchet MS"/>
              <a:sym typeface="Trebuchet MS"/>
            </a:endParaRPr>
          </a:p>
        </p:txBody>
      </p:sp>
      <p:pic>
        <p:nvPicPr>
          <p:cNvPr descr="ademe - YouTube" id="323" name="Google Shape;323;p9"/>
          <p:cNvPicPr preferRelativeResize="0"/>
          <p:nvPr/>
        </p:nvPicPr>
        <p:blipFill rotWithShape="1">
          <a:blip r:embed="rId7">
            <a:alphaModFix/>
          </a:blip>
          <a:srcRect b="0" l="0" r="0" t="0"/>
          <a:stretch/>
        </p:blipFill>
        <p:spPr>
          <a:xfrm>
            <a:off x="487309" y="3692636"/>
            <a:ext cx="1111308" cy="1177700"/>
          </a:xfrm>
          <a:prstGeom prst="rect">
            <a:avLst/>
          </a:prstGeom>
          <a:noFill/>
          <a:ln>
            <a:noFill/>
          </a:ln>
        </p:spPr>
      </p:pic>
      <p:pic>
        <p:nvPicPr>
          <p:cNvPr descr="Le Fonds Chaleur - La chaleur renouvelable, c'est profitable" id="324" name="Google Shape;324;p9"/>
          <p:cNvPicPr preferRelativeResize="0"/>
          <p:nvPr/>
        </p:nvPicPr>
        <p:blipFill rotWithShape="1">
          <a:blip r:embed="rId8">
            <a:alphaModFix/>
          </a:blip>
          <a:srcRect b="0" l="0" r="0" t="0"/>
          <a:stretch/>
        </p:blipFill>
        <p:spPr>
          <a:xfrm>
            <a:off x="420419" y="5141684"/>
            <a:ext cx="1245089" cy="538500"/>
          </a:xfrm>
          <a:prstGeom prst="rect">
            <a:avLst/>
          </a:prstGeom>
          <a:noFill/>
          <a:ln>
            <a:noFill/>
          </a:ln>
        </p:spPr>
      </p:pic>
      <p:sp>
        <p:nvSpPr>
          <p:cNvPr id="325" name="Google Shape;325;p9"/>
          <p:cNvSpPr txBox="1"/>
          <p:nvPr/>
        </p:nvSpPr>
        <p:spPr>
          <a:xfrm>
            <a:off x="1757363" y="3108046"/>
            <a:ext cx="3730500" cy="4350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Ouvert jusqu’au </a:t>
            </a:r>
            <a:r>
              <a:rPr b="1" i="0" lang="fr-FR" sz="1400" u="none" cap="none" strike="noStrike">
                <a:solidFill>
                  <a:srgbClr val="20A76A"/>
                </a:solidFill>
                <a:latin typeface="Trebuchet MS"/>
                <a:ea typeface="Trebuchet MS"/>
                <a:cs typeface="Trebuchet MS"/>
                <a:sym typeface="Trebuchet MS"/>
              </a:rPr>
              <a:t>31/12/2026</a:t>
            </a:r>
            <a:endParaRPr b="0" i="0" sz="1400" u="none" cap="none" strike="noStrike">
              <a:solidFill>
                <a:srgbClr val="000000"/>
              </a:solidFill>
              <a:latin typeface="Arial"/>
              <a:ea typeface="Arial"/>
              <a:cs typeface="Arial"/>
              <a:sym typeface="Arial"/>
            </a:endParaRPr>
          </a:p>
        </p:txBody>
      </p:sp>
      <p:sp>
        <p:nvSpPr>
          <p:cNvPr id="326" name="Google Shape;326;p9"/>
          <p:cNvSpPr txBox="1"/>
          <p:nvPr/>
        </p:nvSpPr>
        <p:spPr>
          <a:xfrm>
            <a:off x="1757375" y="3599418"/>
            <a:ext cx="5085900" cy="584700"/>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Périmètre : National (exception Pays de Loire et Centre-Val de Loire pour les études d’opportunité)</a:t>
            </a:r>
            <a:endParaRPr b="0" i="0" sz="1400" u="none" cap="none" strike="noStrike">
              <a:solidFill>
                <a:srgbClr val="3A3A3A"/>
              </a:solidFill>
              <a:latin typeface="Trebuchet MS"/>
              <a:ea typeface="Trebuchet MS"/>
              <a:cs typeface="Trebuchet MS"/>
              <a:sym typeface="Trebuchet MS"/>
            </a:endParaRPr>
          </a:p>
        </p:txBody>
      </p:sp>
      <p:sp>
        <p:nvSpPr>
          <p:cNvPr id="327" name="Google Shape;327;p9"/>
          <p:cNvSpPr txBox="1"/>
          <p:nvPr/>
        </p:nvSpPr>
        <p:spPr>
          <a:xfrm>
            <a:off x="1757363" y="4237800"/>
            <a:ext cx="2924996"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Aide : jusqu’à 70 %</a:t>
            </a:r>
            <a:endParaRPr b="0" i="0" sz="1400" u="none" cap="none" strike="noStrike">
              <a:solidFill>
                <a:srgbClr val="3A3A3A"/>
              </a:solidFill>
              <a:latin typeface="Trebuchet MS"/>
              <a:ea typeface="Trebuchet MS"/>
              <a:cs typeface="Trebuchet MS"/>
              <a:sym typeface="Trebuchet MS"/>
            </a:endParaRPr>
          </a:p>
        </p:txBody>
      </p:sp>
      <p:sp>
        <p:nvSpPr>
          <p:cNvPr id="328" name="Google Shape;328;p9"/>
          <p:cNvSpPr txBox="1"/>
          <p:nvPr/>
        </p:nvSpPr>
        <p:spPr>
          <a:xfrm>
            <a:off x="1757363" y="4729161"/>
            <a:ext cx="4724924" cy="434858"/>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Dépenses éligibles : études dans la limite de 50 k€ </a:t>
            </a:r>
            <a:endParaRPr b="0" i="0" sz="1400" u="none" cap="none" strike="noStrike">
              <a:solidFill>
                <a:srgbClr val="000000"/>
              </a:solidFill>
              <a:latin typeface="Arial"/>
              <a:ea typeface="Arial"/>
              <a:cs typeface="Arial"/>
              <a:sym typeface="Arial"/>
            </a:endParaRPr>
          </a:p>
        </p:txBody>
      </p:sp>
      <p:grpSp>
        <p:nvGrpSpPr>
          <p:cNvPr id="329" name="Google Shape;329;p9"/>
          <p:cNvGrpSpPr/>
          <p:nvPr/>
        </p:nvGrpSpPr>
        <p:grpSpPr>
          <a:xfrm>
            <a:off x="1757363" y="5220523"/>
            <a:ext cx="5085774" cy="954109"/>
            <a:chOff x="1757363" y="4706826"/>
            <a:chExt cx="5085774" cy="954109"/>
          </a:xfrm>
        </p:grpSpPr>
        <p:sp>
          <p:nvSpPr>
            <p:cNvPr id="330" name="Google Shape;330;p9"/>
            <p:cNvSpPr txBox="1"/>
            <p:nvPr/>
          </p:nvSpPr>
          <p:spPr>
            <a:xfrm>
              <a:off x="1757363" y="4706826"/>
              <a:ext cx="4724924" cy="434858"/>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Critères d’éligibilité :</a:t>
              </a:r>
              <a:endParaRPr b="0" i="0" sz="1400" u="none" cap="none" strike="noStrike">
                <a:solidFill>
                  <a:srgbClr val="000000"/>
                </a:solidFill>
                <a:latin typeface="Arial"/>
                <a:ea typeface="Arial"/>
                <a:cs typeface="Arial"/>
                <a:sym typeface="Arial"/>
              </a:endParaRPr>
            </a:p>
          </p:txBody>
        </p:sp>
        <p:sp>
          <p:nvSpPr>
            <p:cNvPr id="331" name="Google Shape;331;p9"/>
            <p:cNvSpPr txBox="1"/>
            <p:nvPr/>
          </p:nvSpPr>
          <p:spPr>
            <a:xfrm>
              <a:off x="2118213" y="5095420"/>
              <a:ext cx="4724924" cy="565515"/>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Qualification OPQIBI sur l’ensemble des EnR</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Rédaction des études selon les CDC de l’ADEME</a:t>
              </a:r>
              <a:endParaRPr b="0" i="0" sz="1400" u="none" cap="none" strike="noStrike">
                <a:solidFill>
                  <a:srgbClr val="000000"/>
                </a:solidFill>
                <a:latin typeface="Arial"/>
                <a:ea typeface="Arial"/>
                <a:cs typeface="Arial"/>
                <a:sym typeface="Arial"/>
              </a:endParaRPr>
            </a:p>
          </p:txBody>
        </p:sp>
      </p:grpSp>
      <p:sp>
        <p:nvSpPr>
          <p:cNvPr id="332" name="Google Shape;332;p9"/>
          <p:cNvSpPr txBox="1"/>
          <p:nvPr/>
        </p:nvSpPr>
        <p:spPr>
          <a:xfrm>
            <a:off x="1757362" y="6308532"/>
            <a:ext cx="601962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Rappel : la demande d’aide doit être déposée avant l’engagement</a:t>
            </a:r>
            <a:endParaRPr b="0" i="0" sz="1400" u="none" cap="none" strike="noStrike">
              <a:solidFill>
                <a:srgbClr val="3A3A3A"/>
              </a:solidFill>
              <a:latin typeface="Trebuchet MS"/>
              <a:ea typeface="Trebuchet MS"/>
              <a:cs typeface="Trebuchet MS"/>
              <a:sym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fr-FR"/>
              <a:t>‹#›</a:t>
            </a:fld>
            <a:endParaRPr/>
          </a:p>
        </p:txBody>
      </p:sp>
      <p:sp>
        <p:nvSpPr>
          <p:cNvPr id="338" name="Google Shape;338;p11"/>
          <p:cNvSpPr/>
          <p:nvPr/>
        </p:nvSpPr>
        <p:spPr>
          <a:xfrm>
            <a:off x="7523433" y="4035140"/>
            <a:ext cx="3003059" cy="1237200"/>
          </a:xfrm>
          <a:prstGeom prst="roundRect">
            <a:avLst>
              <a:gd fmla="val 16667" name="adj"/>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Trebuchet MS"/>
              <a:ea typeface="Trebuchet MS"/>
              <a:cs typeface="Trebuchet MS"/>
              <a:sym typeface="Trebuchet MS"/>
            </a:endParaRPr>
          </a:p>
        </p:txBody>
      </p:sp>
      <p:pic>
        <p:nvPicPr>
          <p:cNvPr id="339" name="Google Shape;339;p11"/>
          <p:cNvPicPr preferRelativeResize="0"/>
          <p:nvPr/>
        </p:nvPicPr>
        <p:blipFill rotWithShape="1">
          <a:blip r:embed="rId3">
            <a:alphaModFix/>
          </a:blip>
          <a:srcRect b="0" l="16714" r="16714" t="0"/>
          <a:stretch/>
        </p:blipFill>
        <p:spPr>
          <a:xfrm>
            <a:off x="10689640" y="4035140"/>
            <a:ext cx="1426800" cy="1237200"/>
          </a:xfrm>
          <a:prstGeom prst="round2DiagRect">
            <a:avLst>
              <a:gd fmla="val 50000" name="adj1"/>
              <a:gd fmla="val 0" name="adj2"/>
            </a:avLst>
          </a:prstGeom>
          <a:noFill/>
          <a:ln>
            <a:noFill/>
          </a:ln>
        </p:spPr>
      </p:pic>
      <p:pic>
        <p:nvPicPr>
          <p:cNvPr id="340" name="Google Shape;340;p11"/>
          <p:cNvPicPr preferRelativeResize="0"/>
          <p:nvPr/>
        </p:nvPicPr>
        <p:blipFill rotWithShape="1">
          <a:blip r:embed="rId4">
            <a:alphaModFix/>
          </a:blip>
          <a:srcRect b="0" l="2981" r="2981" t="0"/>
          <a:stretch/>
        </p:blipFill>
        <p:spPr>
          <a:xfrm flipH="1">
            <a:off x="9991060" y="1754705"/>
            <a:ext cx="2112000" cy="2127000"/>
          </a:xfrm>
          <a:prstGeom prst="round2DiagRect">
            <a:avLst>
              <a:gd fmla="val 23991" name="adj1"/>
              <a:gd fmla="val 0" name="adj2"/>
            </a:avLst>
          </a:prstGeom>
          <a:noFill/>
          <a:ln>
            <a:noFill/>
          </a:ln>
        </p:spPr>
      </p:pic>
      <p:pic>
        <p:nvPicPr>
          <p:cNvPr descr="Bureau d'études en performance énergétique et ingénierie | Akéa Énergies" id="341" name="Google Shape;341;p11"/>
          <p:cNvPicPr preferRelativeResize="0"/>
          <p:nvPr/>
        </p:nvPicPr>
        <p:blipFill rotWithShape="1">
          <a:blip r:embed="rId5">
            <a:alphaModFix/>
          </a:blip>
          <a:srcRect b="0" l="0" r="0" t="0"/>
          <a:stretch/>
        </p:blipFill>
        <p:spPr>
          <a:xfrm>
            <a:off x="7776992" y="3065657"/>
            <a:ext cx="2064292" cy="770594"/>
          </a:xfrm>
          <a:prstGeom prst="rect">
            <a:avLst/>
          </a:prstGeom>
          <a:noFill/>
          <a:ln>
            <a:noFill/>
          </a:ln>
        </p:spPr>
      </p:pic>
      <p:sp>
        <p:nvSpPr>
          <p:cNvPr id="342" name="Google Shape;342;p11"/>
          <p:cNvSpPr txBox="1"/>
          <p:nvPr/>
        </p:nvSpPr>
        <p:spPr>
          <a:xfrm>
            <a:off x="7641194" y="4145875"/>
            <a:ext cx="2767536" cy="101562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200"/>
              <a:buFont typeface="Arial"/>
              <a:buNone/>
            </a:pPr>
            <a:r>
              <a:rPr b="1" i="0" lang="fr-FR" sz="1200" u="none" cap="none" strike="noStrike">
                <a:solidFill>
                  <a:srgbClr val="0070BB"/>
                </a:solidFill>
                <a:latin typeface="Trebuchet MS"/>
                <a:ea typeface="Trebuchet MS"/>
                <a:cs typeface="Trebuchet MS"/>
                <a:sym typeface="Trebuchet MS"/>
              </a:rPr>
              <a:t>Akéa Énergies </a:t>
            </a:r>
            <a:r>
              <a:rPr b="0" i="0" lang="fr-FR" sz="1200" u="none" cap="none" strike="noStrike">
                <a:solidFill>
                  <a:srgbClr val="000000"/>
                </a:solidFill>
                <a:latin typeface="Trebuchet MS"/>
                <a:ea typeface="Trebuchet MS"/>
                <a:cs typeface="Trebuchet MS"/>
                <a:sym typeface="Trebuchet MS"/>
              </a:rPr>
              <a:t>vous accompagne également en </a:t>
            </a:r>
            <a:r>
              <a:rPr b="1" i="0" lang="fr-FR" sz="1200" u="none" cap="none" strike="noStrike">
                <a:solidFill>
                  <a:srgbClr val="0070BB"/>
                </a:solidFill>
                <a:latin typeface="Trebuchet MS"/>
                <a:ea typeface="Trebuchet MS"/>
                <a:cs typeface="Trebuchet MS"/>
                <a:sym typeface="Trebuchet MS"/>
              </a:rPr>
              <a:t>AMO</a:t>
            </a:r>
            <a:r>
              <a:rPr b="0" i="0" lang="fr-FR" sz="1200" u="none" cap="none" strike="noStrike">
                <a:solidFill>
                  <a:srgbClr val="000000"/>
                </a:solidFill>
                <a:latin typeface="Trebuchet MS"/>
                <a:ea typeface="Trebuchet MS"/>
                <a:cs typeface="Trebuchet MS"/>
                <a:sym typeface="Trebuchet MS"/>
              </a:rPr>
              <a:t> et </a:t>
            </a:r>
            <a:r>
              <a:rPr b="1" i="0" lang="fr-FR" sz="1200" u="none" cap="none" strike="noStrike">
                <a:solidFill>
                  <a:srgbClr val="0070BB"/>
                </a:solidFill>
                <a:latin typeface="Trebuchet MS"/>
                <a:ea typeface="Trebuchet MS"/>
                <a:cs typeface="Trebuchet MS"/>
                <a:sym typeface="Trebuchet MS"/>
              </a:rPr>
              <a:t>MOE</a:t>
            </a:r>
            <a:r>
              <a:rPr b="0" i="0" lang="fr-FR" sz="1200" u="none" cap="none" strike="noStrike">
                <a:solidFill>
                  <a:srgbClr val="000000"/>
                </a:solidFill>
                <a:latin typeface="Trebuchet MS"/>
                <a:ea typeface="Trebuchet MS"/>
                <a:cs typeface="Trebuchet MS"/>
                <a:sym typeface="Trebuchet MS"/>
              </a:rPr>
              <a:t> afin de garantir la conformité technique de vos projets et répondre aux exigences des dispositifs</a:t>
            </a:r>
            <a:endParaRPr b="0" i="0" sz="2000" u="none" cap="none" strike="noStrike">
              <a:solidFill>
                <a:srgbClr val="000000"/>
              </a:solidFill>
              <a:latin typeface="Arial"/>
              <a:ea typeface="Arial"/>
              <a:cs typeface="Arial"/>
              <a:sym typeface="Arial"/>
            </a:endParaRPr>
          </a:p>
        </p:txBody>
      </p:sp>
      <p:sp>
        <p:nvSpPr>
          <p:cNvPr id="343" name="Google Shape;343;p11"/>
          <p:cNvSpPr txBox="1"/>
          <p:nvPr/>
        </p:nvSpPr>
        <p:spPr>
          <a:xfrm>
            <a:off x="1335233" y="1558662"/>
            <a:ext cx="10709983" cy="40006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rPr b="1" i="0" lang="fr-FR" sz="2000" u="none" cap="none" strike="noStrike">
                <a:solidFill>
                  <a:srgbClr val="0071BD"/>
                </a:solidFill>
                <a:latin typeface="Trebuchet MS"/>
                <a:ea typeface="Trebuchet MS"/>
                <a:cs typeface="Trebuchet MS"/>
                <a:sym typeface="Trebuchet MS"/>
              </a:rPr>
              <a:t>Subventionner ses investissements </a:t>
            </a:r>
            <a:r>
              <a:rPr b="1" i="0" lang="fr-FR" sz="2000" u="none" cap="none" strike="noStrike">
                <a:solidFill>
                  <a:srgbClr val="3A3A3A"/>
                </a:solidFill>
                <a:latin typeface="Trebuchet MS"/>
                <a:ea typeface="Trebuchet MS"/>
                <a:cs typeface="Trebuchet MS"/>
                <a:sym typeface="Trebuchet MS"/>
              </a:rPr>
              <a:t>– le Fonds Chaleur</a:t>
            </a:r>
            <a:endParaRPr b="0" i="0" sz="1400" u="none" cap="none" strike="noStrike">
              <a:solidFill>
                <a:srgbClr val="000000"/>
              </a:solidFill>
              <a:latin typeface="Arial"/>
              <a:ea typeface="Arial"/>
              <a:cs typeface="Arial"/>
              <a:sym typeface="Arial"/>
            </a:endParaRPr>
          </a:p>
        </p:txBody>
      </p:sp>
      <p:sp>
        <p:nvSpPr>
          <p:cNvPr id="344" name="Google Shape;344;p11"/>
          <p:cNvSpPr txBox="1"/>
          <p:nvPr/>
        </p:nvSpPr>
        <p:spPr>
          <a:xfrm>
            <a:off x="641125" y="1364834"/>
            <a:ext cx="625492"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fr-FR" sz="3600" u="none" cap="none" strike="noStrike">
                <a:solidFill>
                  <a:srgbClr val="0071BD"/>
                </a:solidFill>
                <a:latin typeface="Trebuchet MS"/>
                <a:ea typeface="Trebuchet MS"/>
                <a:cs typeface="Trebuchet MS"/>
                <a:sym typeface="Trebuchet MS"/>
              </a:rPr>
              <a:t>3.</a:t>
            </a:r>
            <a:endParaRPr b="1" i="0" sz="2800" u="none" cap="none" strike="noStrike">
              <a:solidFill>
                <a:srgbClr val="0071BD"/>
              </a:solidFill>
              <a:latin typeface="Trebuchet MS"/>
              <a:ea typeface="Trebuchet MS"/>
              <a:cs typeface="Trebuchet MS"/>
              <a:sym typeface="Trebuchet MS"/>
            </a:endParaRPr>
          </a:p>
        </p:txBody>
      </p:sp>
      <p:sp>
        <p:nvSpPr>
          <p:cNvPr id="345" name="Google Shape;345;p11"/>
          <p:cNvSpPr txBox="1"/>
          <p:nvPr/>
        </p:nvSpPr>
        <p:spPr>
          <a:xfrm>
            <a:off x="825766" y="2505583"/>
            <a:ext cx="5873797" cy="58473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600"/>
              <a:buFont typeface="Arial"/>
              <a:buNone/>
            </a:pPr>
            <a:r>
              <a:rPr b="0" i="0" lang="fr-FR" sz="1600" u="none" cap="none" strike="noStrike">
                <a:solidFill>
                  <a:srgbClr val="3A3A3A"/>
                </a:solidFill>
                <a:latin typeface="Trebuchet MS"/>
                <a:ea typeface="Trebuchet MS"/>
                <a:cs typeface="Trebuchet MS"/>
                <a:sym typeface="Trebuchet MS"/>
              </a:rPr>
              <a:t>Les investissements sont également éligibles et peuvent être subventionnées par l’</a:t>
            </a:r>
            <a:r>
              <a:rPr b="1" i="0" lang="fr-FR" sz="1600" u="none" cap="none" strike="noStrike">
                <a:solidFill>
                  <a:srgbClr val="3A3A3A"/>
                </a:solidFill>
                <a:latin typeface="Trebuchet MS"/>
                <a:ea typeface="Trebuchet MS"/>
                <a:cs typeface="Trebuchet MS"/>
                <a:sym typeface="Trebuchet MS"/>
              </a:rPr>
              <a:t>ADEME</a:t>
            </a:r>
            <a:r>
              <a:rPr b="0" i="0" lang="fr-FR" sz="1600" u="none" cap="none" strike="noStrike">
                <a:solidFill>
                  <a:srgbClr val="3A3A3A"/>
                </a:solidFill>
                <a:latin typeface="Trebuchet MS"/>
                <a:ea typeface="Trebuchet MS"/>
                <a:cs typeface="Trebuchet MS"/>
                <a:sym typeface="Trebuchet MS"/>
              </a:rPr>
              <a:t> au travers du </a:t>
            </a:r>
            <a:r>
              <a:rPr b="1" i="0" lang="fr-FR" sz="1600" u="none" cap="none" strike="noStrike">
                <a:solidFill>
                  <a:srgbClr val="0071BD"/>
                </a:solidFill>
                <a:latin typeface="Trebuchet MS"/>
                <a:ea typeface="Trebuchet MS"/>
                <a:cs typeface="Trebuchet MS"/>
                <a:sym typeface="Trebuchet MS"/>
              </a:rPr>
              <a:t>Fonds Chaleur </a:t>
            </a:r>
            <a:r>
              <a:rPr b="0" i="0" lang="fr-FR" sz="1600" u="none" cap="none" strike="noStrike">
                <a:solidFill>
                  <a:srgbClr val="3A3A3A"/>
                </a:solidFill>
                <a:latin typeface="Trebuchet MS"/>
                <a:ea typeface="Trebuchet MS"/>
                <a:cs typeface="Trebuchet MS"/>
                <a:sym typeface="Trebuchet MS"/>
              </a:rPr>
              <a:t>:</a:t>
            </a:r>
            <a:endParaRPr b="0" i="0" sz="1600" u="none" cap="none" strike="noStrike">
              <a:solidFill>
                <a:srgbClr val="3A3A3A"/>
              </a:solidFill>
              <a:latin typeface="Arial"/>
              <a:ea typeface="Arial"/>
              <a:cs typeface="Arial"/>
              <a:sym typeface="Arial"/>
            </a:endParaRPr>
          </a:p>
        </p:txBody>
      </p:sp>
      <p:pic>
        <p:nvPicPr>
          <p:cNvPr descr="ademe - YouTube" id="346" name="Google Shape;346;p11"/>
          <p:cNvPicPr preferRelativeResize="0"/>
          <p:nvPr/>
        </p:nvPicPr>
        <p:blipFill rotWithShape="1">
          <a:blip r:embed="rId6">
            <a:alphaModFix/>
          </a:blip>
          <a:srcRect b="0" l="0" r="0" t="0"/>
          <a:stretch/>
        </p:blipFill>
        <p:spPr>
          <a:xfrm>
            <a:off x="487309" y="3692636"/>
            <a:ext cx="1111308" cy="1177700"/>
          </a:xfrm>
          <a:prstGeom prst="rect">
            <a:avLst/>
          </a:prstGeom>
          <a:noFill/>
          <a:ln>
            <a:noFill/>
          </a:ln>
        </p:spPr>
      </p:pic>
      <p:pic>
        <p:nvPicPr>
          <p:cNvPr descr="Le Fonds Chaleur - La chaleur renouvelable, c'est profitable" id="347" name="Google Shape;347;p11"/>
          <p:cNvPicPr preferRelativeResize="0"/>
          <p:nvPr/>
        </p:nvPicPr>
        <p:blipFill rotWithShape="1">
          <a:blip r:embed="rId7">
            <a:alphaModFix/>
          </a:blip>
          <a:srcRect b="0" l="0" r="0" t="0"/>
          <a:stretch/>
        </p:blipFill>
        <p:spPr>
          <a:xfrm>
            <a:off x="420419" y="5141684"/>
            <a:ext cx="1245089" cy="538500"/>
          </a:xfrm>
          <a:prstGeom prst="rect">
            <a:avLst/>
          </a:prstGeom>
          <a:noFill/>
          <a:ln>
            <a:noFill/>
          </a:ln>
        </p:spPr>
      </p:pic>
      <p:sp>
        <p:nvSpPr>
          <p:cNvPr id="348" name="Google Shape;348;p11"/>
          <p:cNvSpPr txBox="1"/>
          <p:nvPr/>
        </p:nvSpPr>
        <p:spPr>
          <a:xfrm>
            <a:off x="641125" y="178150"/>
            <a:ext cx="9750650" cy="1325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chemeClr val="accent1"/>
              </a:buClr>
              <a:buSzPts val="4400"/>
              <a:buFont typeface="Play"/>
              <a:buNone/>
            </a:pPr>
            <a:r>
              <a:rPr b="1" i="0" lang="fr-FR" sz="3000" u="none" cap="none" strike="noStrike">
                <a:solidFill>
                  <a:srgbClr val="20A76A"/>
                </a:solidFill>
                <a:latin typeface="Trebuchet MS"/>
                <a:ea typeface="Trebuchet MS"/>
                <a:cs typeface="Trebuchet MS"/>
                <a:sym typeface="Trebuchet MS"/>
              </a:rPr>
              <a:t>Les Énergies Renouvelables – Subventions</a:t>
            </a:r>
            <a:endParaRPr b="0" i="0" sz="1400" u="none" cap="none" strike="noStrike">
              <a:solidFill>
                <a:srgbClr val="20A76A"/>
              </a:solidFill>
              <a:latin typeface="Arial"/>
              <a:ea typeface="Arial"/>
              <a:cs typeface="Arial"/>
              <a:sym typeface="Arial"/>
            </a:endParaRPr>
          </a:p>
        </p:txBody>
      </p:sp>
      <p:pic>
        <p:nvPicPr>
          <p:cNvPr id="349" name="Google Shape;349;p11"/>
          <p:cNvPicPr preferRelativeResize="0"/>
          <p:nvPr/>
        </p:nvPicPr>
        <p:blipFill rotWithShape="1">
          <a:blip r:embed="rId8">
            <a:alphaModFix/>
          </a:blip>
          <a:srcRect b="0" l="0" r="0" t="0"/>
          <a:stretch/>
        </p:blipFill>
        <p:spPr>
          <a:xfrm>
            <a:off x="11047060" y="399001"/>
            <a:ext cx="922528" cy="279066"/>
          </a:xfrm>
          <a:prstGeom prst="rect">
            <a:avLst/>
          </a:prstGeom>
          <a:noFill/>
          <a:ln>
            <a:noFill/>
          </a:ln>
        </p:spPr>
      </p:pic>
      <p:sp>
        <p:nvSpPr>
          <p:cNvPr id="350" name="Google Shape;350;p11"/>
          <p:cNvSpPr txBox="1"/>
          <p:nvPr/>
        </p:nvSpPr>
        <p:spPr>
          <a:xfrm>
            <a:off x="1757363" y="3255078"/>
            <a:ext cx="373053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rgbClr val="000000"/>
              </a:buClr>
              <a:buSzPts val="1100"/>
              <a:buFont typeface="Arial"/>
              <a:buChar char="•"/>
            </a:pPr>
            <a:r>
              <a:rPr b="0" i="0" lang="fr-FR" sz="1400" u="none" cap="none" strike="noStrike">
                <a:solidFill>
                  <a:srgbClr val="3A3A3A"/>
                </a:solidFill>
                <a:latin typeface="Trebuchet MS"/>
                <a:ea typeface="Trebuchet MS"/>
                <a:cs typeface="Trebuchet MS"/>
                <a:sym typeface="Trebuchet MS"/>
              </a:rPr>
              <a:t>Ouvert jusqu’au </a:t>
            </a:r>
            <a:r>
              <a:rPr b="1" i="0" lang="fr-FR" sz="1400" u="none" cap="none" strike="noStrike">
                <a:solidFill>
                  <a:srgbClr val="20A76A"/>
                </a:solidFill>
                <a:latin typeface="Trebuchet MS"/>
                <a:ea typeface="Trebuchet MS"/>
                <a:cs typeface="Trebuchet MS"/>
                <a:sym typeface="Trebuchet MS"/>
              </a:rPr>
              <a:t>31/12/2026</a:t>
            </a:r>
            <a:endParaRPr b="0" i="0" sz="1400" u="none" cap="none" strike="noStrike">
              <a:solidFill>
                <a:srgbClr val="000000"/>
              </a:solidFill>
              <a:latin typeface="Arial"/>
              <a:ea typeface="Arial"/>
              <a:cs typeface="Arial"/>
              <a:sym typeface="Arial"/>
            </a:endParaRPr>
          </a:p>
        </p:txBody>
      </p:sp>
      <p:sp>
        <p:nvSpPr>
          <p:cNvPr id="351" name="Google Shape;351;p11"/>
          <p:cNvSpPr txBox="1"/>
          <p:nvPr/>
        </p:nvSpPr>
        <p:spPr>
          <a:xfrm>
            <a:off x="1757363" y="3746439"/>
            <a:ext cx="2924996"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Périmètre : National</a:t>
            </a:r>
            <a:endParaRPr b="0" i="0" sz="1400" u="none" cap="none" strike="noStrike">
              <a:solidFill>
                <a:srgbClr val="3A3A3A"/>
              </a:solidFill>
              <a:latin typeface="Trebuchet MS"/>
              <a:ea typeface="Trebuchet MS"/>
              <a:cs typeface="Trebuchet MS"/>
              <a:sym typeface="Trebuchet MS"/>
            </a:endParaRPr>
          </a:p>
        </p:txBody>
      </p:sp>
      <p:grpSp>
        <p:nvGrpSpPr>
          <p:cNvPr id="352" name="Google Shape;352;p11"/>
          <p:cNvGrpSpPr/>
          <p:nvPr/>
        </p:nvGrpSpPr>
        <p:grpSpPr>
          <a:xfrm>
            <a:off x="1757363" y="4237800"/>
            <a:ext cx="5286232" cy="1239547"/>
            <a:chOff x="1757363" y="4706826"/>
            <a:chExt cx="5286232" cy="1239547"/>
          </a:xfrm>
        </p:grpSpPr>
        <p:sp>
          <p:nvSpPr>
            <p:cNvPr id="353" name="Google Shape;353;p11"/>
            <p:cNvSpPr txBox="1"/>
            <p:nvPr/>
          </p:nvSpPr>
          <p:spPr>
            <a:xfrm>
              <a:off x="1757363" y="4706826"/>
              <a:ext cx="4724924" cy="434858"/>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Thématiques éligibles :</a:t>
              </a:r>
              <a:endParaRPr b="0" i="0" sz="1400" u="none" cap="none" strike="noStrike">
                <a:solidFill>
                  <a:srgbClr val="000000"/>
                </a:solidFill>
                <a:latin typeface="Arial"/>
                <a:ea typeface="Arial"/>
                <a:cs typeface="Arial"/>
                <a:sym typeface="Arial"/>
              </a:endParaRPr>
            </a:p>
          </p:txBody>
        </p:sp>
        <p:sp>
          <p:nvSpPr>
            <p:cNvPr id="354" name="Google Shape;354;p11"/>
            <p:cNvSpPr txBox="1"/>
            <p:nvPr/>
          </p:nvSpPr>
          <p:spPr>
            <a:xfrm>
              <a:off x="2118212" y="5095420"/>
              <a:ext cx="4925383" cy="850953"/>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Géothermie de surface et Aérothermie (PAC Air/Eau)</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Solaire thermique</a:t>
              </a:r>
              <a:endParaRPr b="0" i="0" sz="1400" u="none" cap="none" strike="noStrike">
                <a:solidFill>
                  <a:srgbClr val="000000"/>
                </a:solidFill>
                <a:latin typeface="Arial"/>
                <a:ea typeface="Arial"/>
                <a:cs typeface="Arial"/>
                <a:sym typeface="Arial"/>
              </a:endParaRPr>
            </a:p>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Biomasse</a:t>
              </a:r>
              <a:endParaRPr b="0" i="0" sz="1400" u="none" cap="none" strike="noStrike">
                <a:solidFill>
                  <a:srgbClr val="000000"/>
                </a:solidFill>
                <a:latin typeface="Arial"/>
                <a:ea typeface="Arial"/>
                <a:cs typeface="Arial"/>
                <a:sym typeface="Arial"/>
              </a:endParaRPr>
            </a:p>
          </p:txBody>
        </p:sp>
      </p:grpSp>
      <p:sp>
        <p:nvSpPr>
          <p:cNvPr id="355" name="Google Shape;355;p11"/>
          <p:cNvSpPr txBox="1"/>
          <p:nvPr/>
        </p:nvSpPr>
        <p:spPr>
          <a:xfrm>
            <a:off x="1757363" y="5499943"/>
            <a:ext cx="5612158" cy="604112"/>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Critères d’éligibilité et Aide : fonction de la thématique + réalisation d’une </a:t>
            </a:r>
            <a:r>
              <a:rPr b="1" i="0" lang="fr-FR" sz="1400" u="none" cap="none" strike="noStrike">
                <a:solidFill>
                  <a:srgbClr val="3A3A3A"/>
                </a:solidFill>
                <a:latin typeface="Trebuchet MS"/>
                <a:ea typeface="Trebuchet MS"/>
                <a:cs typeface="Trebuchet MS"/>
                <a:sym typeface="Trebuchet MS"/>
              </a:rPr>
              <a:t>étude de faisabilité </a:t>
            </a:r>
            <a:r>
              <a:rPr b="0" i="0" lang="fr-FR" sz="1400" u="none" cap="none" strike="noStrike">
                <a:solidFill>
                  <a:srgbClr val="3A3A3A"/>
                </a:solidFill>
                <a:latin typeface="Trebuchet MS"/>
                <a:ea typeface="Trebuchet MS"/>
                <a:cs typeface="Trebuchet MS"/>
                <a:sym typeface="Trebuchet MS"/>
              </a:rPr>
              <a:t>au préalable</a:t>
            </a:r>
            <a:endParaRPr b="0" i="0" sz="1400" u="none" cap="none" strike="noStrike">
              <a:solidFill>
                <a:srgbClr val="3A3A3A"/>
              </a:solidFill>
              <a:latin typeface="Trebuchet MS"/>
              <a:ea typeface="Trebuchet MS"/>
              <a:cs typeface="Trebuchet MS"/>
              <a:sym typeface="Trebuchet MS"/>
            </a:endParaRPr>
          </a:p>
        </p:txBody>
      </p:sp>
      <p:sp>
        <p:nvSpPr>
          <p:cNvPr id="356" name="Google Shape;356;p11"/>
          <p:cNvSpPr txBox="1"/>
          <p:nvPr/>
        </p:nvSpPr>
        <p:spPr>
          <a:xfrm>
            <a:off x="1757363" y="6196673"/>
            <a:ext cx="6019629" cy="434857"/>
          </a:xfrm>
          <a:prstGeom prst="rect">
            <a:avLst/>
          </a:prstGeom>
          <a:noFill/>
          <a:ln>
            <a:noFill/>
          </a:ln>
        </p:spPr>
        <p:txBody>
          <a:bodyPr anchorCtr="0" anchor="t" bIns="91425" lIns="91425" spcFirstLastPara="1" rIns="91425" wrap="square" tIns="91425">
            <a:noAutofit/>
          </a:bodyPr>
          <a:lstStyle/>
          <a:p>
            <a:pPr indent="-298450" lvl="0" marL="457200" marR="0" rtl="0" algn="l">
              <a:lnSpc>
                <a:spcPct val="100000"/>
              </a:lnSpc>
              <a:spcBef>
                <a:spcPts val="0"/>
              </a:spcBef>
              <a:spcAft>
                <a:spcPts val="0"/>
              </a:spcAft>
              <a:buClr>
                <a:schemeClr val="dk2"/>
              </a:buClr>
              <a:buSzPts val="1100"/>
              <a:buFont typeface="Arial"/>
              <a:buChar char="•"/>
            </a:pPr>
            <a:r>
              <a:rPr b="0" i="0" lang="fr-FR" sz="1400" u="none" cap="none" strike="noStrike">
                <a:solidFill>
                  <a:srgbClr val="3A3A3A"/>
                </a:solidFill>
                <a:latin typeface="Trebuchet MS"/>
                <a:ea typeface="Trebuchet MS"/>
                <a:cs typeface="Trebuchet MS"/>
                <a:sym typeface="Trebuchet MS"/>
              </a:rPr>
              <a:t>Rappel : la demande d’aide doit être déposée avant l’engagement</a:t>
            </a:r>
            <a:endParaRPr b="0" i="0" sz="1400" u="none" cap="none" strike="noStrike">
              <a:solidFill>
                <a:srgbClr val="3A3A3A"/>
              </a:solidFill>
              <a:latin typeface="Trebuchet MS"/>
              <a:ea typeface="Trebuchet MS"/>
              <a:cs typeface="Trebuchet MS"/>
              <a:sym typeface="Trebuchet MS"/>
            </a:endParaRPr>
          </a:p>
        </p:txBody>
      </p:sp>
      <p:grpSp>
        <p:nvGrpSpPr>
          <p:cNvPr id="357" name="Google Shape;357;p11"/>
          <p:cNvGrpSpPr/>
          <p:nvPr/>
        </p:nvGrpSpPr>
        <p:grpSpPr>
          <a:xfrm>
            <a:off x="8100470" y="5727520"/>
            <a:ext cx="3944746" cy="523180"/>
            <a:chOff x="5288544" y="2863892"/>
            <a:chExt cx="3944746" cy="523180"/>
          </a:xfrm>
        </p:grpSpPr>
        <p:pic>
          <p:nvPicPr>
            <p:cNvPr descr="Informations avec un remplissage uni" id="358" name="Google Shape;358;p11"/>
            <p:cNvPicPr preferRelativeResize="0"/>
            <p:nvPr/>
          </p:nvPicPr>
          <p:blipFill rotWithShape="1">
            <a:blip r:embed="rId9">
              <a:alphaModFix/>
            </a:blip>
            <a:srcRect b="0" l="0" r="0" t="0"/>
            <a:stretch/>
          </p:blipFill>
          <p:spPr>
            <a:xfrm>
              <a:off x="5288544" y="2962954"/>
              <a:ext cx="360000" cy="360000"/>
            </a:xfrm>
            <a:prstGeom prst="rect">
              <a:avLst/>
            </a:prstGeom>
            <a:noFill/>
            <a:ln>
              <a:noFill/>
            </a:ln>
          </p:spPr>
        </p:pic>
        <p:sp>
          <p:nvSpPr>
            <p:cNvPr id="359" name="Google Shape;359;p11"/>
            <p:cNvSpPr txBox="1"/>
            <p:nvPr/>
          </p:nvSpPr>
          <p:spPr>
            <a:xfrm>
              <a:off x="5745431" y="2863892"/>
              <a:ext cx="3487859" cy="52318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100"/>
                <a:buFont typeface="Arial"/>
                <a:buNone/>
              </a:pPr>
              <a:r>
                <a:rPr b="0" i="0" lang="fr-FR" sz="1400" u="none" cap="none" strike="noStrike">
                  <a:solidFill>
                    <a:srgbClr val="0070BB"/>
                  </a:solidFill>
                  <a:latin typeface="Trebuchet MS"/>
                  <a:ea typeface="Trebuchet MS"/>
                  <a:cs typeface="Trebuchet MS"/>
                  <a:sym typeface="Trebuchet MS"/>
                </a:rPr>
                <a:t>Le raccordement à un réseau de chaleur n’est pas éligible au Fonds Chaleur</a:t>
              </a:r>
              <a:endParaRPr b="0" i="0" sz="1400" u="none" cap="none" strike="noStrike">
                <a:solidFill>
                  <a:srgbClr val="0070BB"/>
                </a:solidFill>
                <a:latin typeface="Trebuchet MS"/>
                <a:ea typeface="Trebuchet MS"/>
                <a:cs typeface="Trebuchet MS"/>
                <a:sym typeface="Trebuchet MS"/>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hème Offic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hème Office">
  <a:themeElements>
    <a:clrScheme name="Hellio">
      <a:dk1>
        <a:srgbClr val="000000"/>
      </a:dk1>
      <a:lt1>
        <a:srgbClr val="FFFFFF"/>
      </a:lt1>
      <a:dk2>
        <a:srgbClr val="0E399E"/>
      </a:dk2>
      <a:lt2>
        <a:srgbClr val="C6C2BE"/>
      </a:lt2>
      <a:accent1>
        <a:srgbClr val="0070BB"/>
      </a:accent1>
      <a:accent2>
        <a:srgbClr val="FF816D"/>
      </a:accent2>
      <a:accent3>
        <a:srgbClr val="F13538"/>
      </a:accent3>
      <a:accent4>
        <a:srgbClr val="9E3C0C"/>
      </a:accent4>
      <a:accent5>
        <a:srgbClr val="20A76A"/>
      </a:accent5>
      <a:accent6>
        <a:srgbClr val="FBA03D"/>
      </a:accent6>
      <a:hlink>
        <a:srgbClr val="0070BB"/>
      </a:hlink>
      <a:folHlink>
        <a:srgbClr val="FF816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2025-02-19T09:57:09Z</dcterms:created>
  <dc:creator>Nada  BENZIDAN</dc:creator>
</cp:coreProperties>
</file>